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236977120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
        <p:cNvGrpSpPr/>
        <p:nvPr/>
      </p:nvGrpSpPr>
      <p:grpSpPr>
        <a:xfrm>
          <a:off x="0" y="0"/>
          <a:ext cx="0" cy="0"/>
          <a:chOff x="0" y="0"/>
          <a:chExt cx="0" cy="0"/>
        </a:xfrm>
      </p:grpSpPr>
      <p:sp>
        <p:nvSpPr>
          <p:cNvPr id="31" name="Shape 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 name="Shape 3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Shape 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 name="Shape 3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Shape 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 name="Shape 44"/>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8" name="Shape 8"/>
          <p:cNvSpPr/>
          <p:nvPr/>
        </p:nvSpPr>
        <p:spPr>
          <a:xfrm rot="10800000" flipH="1">
            <a:off x="0" y="4124512"/>
            <a:ext cx="8458200" cy="949799"/>
          </a:xfrm>
          <a:prstGeom prst="rect">
            <a:avLst/>
          </a:prstGeom>
          <a:solidFill>
            <a:schemeClr val="dk2"/>
          </a:solidFill>
          <a:ln>
            <a:noFill/>
          </a:ln>
        </p:spPr>
        <p:txBody>
          <a:bodyPr lIns="91425" tIns="45700" rIns="91425" bIns="45700" anchor="ctr" anchorCtr="0">
            <a:spAutoFit/>
          </a:bodyPr>
          <a:lstStyle/>
          <a:p>
            <a:endParaRPr/>
          </a:p>
        </p:txBody>
      </p:sp>
      <p:sp>
        <p:nvSpPr>
          <p:cNvPr id="9" name="Shape 9"/>
          <p:cNvSpPr txBox="1">
            <a:spLocks noGrp="1"/>
          </p:cNvSpPr>
          <p:nvPr>
            <p:ph type="ctrTitle"/>
          </p:nvPr>
        </p:nvSpPr>
        <p:spPr>
          <a:xfrm>
            <a:off x="685800" y="1734342"/>
            <a:ext cx="7772400" cy="2245499"/>
          </a:xfrm>
          <a:prstGeom prst="rect">
            <a:avLst/>
          </a:prstGeom>
          <a:noFill/>
          <a:ln>
            <a:noFill/>
          </a:ln>
        </p:spPr>
        <p:txBody>
          <a:bodyPr lIns="91425" tIns="91425" rIns="91425" bIns="91425" anchor="b" anchorCtr="0"/>
          <a:lstStyle>
            <a:lvl1pPr marL="0" indent="457200" algn="l" rtl="0">
              <a:spcBef>
                <a:spcPts val="0"/>
              </a:spcBef>
              <a:buClr>
                <a:schemeClr val="dk2"/>
              </a:buClr>
              <a:buSzPct val="100000"/>
              <a:buFont typeface="Arial"/>
              <a:buNone/>
              <a:defRPr sz="7200" b="1" i="0" u="none" strike="noStrike" cap="none" baseline="0">
                <a:solidFill>
                  <a:schemeClr val="dk2"/>
                </a:solidFill>
                <a:latin typeface="Arial"/>
                <a:ea typeface="Arial"/>
                <a:cs typeface="Arial"/>
                <a:sym typeface="Arial"/>
              </a:defRPr>
            </a:lvl1pPr>
            <a:lvl2pPr marL="0" indent="457200" algn="l" rtl="0">
              <a:spcBef>
                <a:spcPts val="0"/>
              </a:spcBef>
              <a:buClr>
                <a:schemeClr val="dk2"/>
              </a:buClr>
              <a:buSzPct val="100000"/>
              <a:buFont typeface="Arial"/>
              <a:buNone/>
              <a:defRPr sz="7200" b="1" i="0" u="none" strike="noStrike" cap="none" baseline="0">
                <a:solidFill>
                  <a:schemeClr val="dk2"/>
                </a:solidFill>
                <a:latin typeface="Arial"/>
                <a:ea typeface="Arial"/>
                <a:cs typeface="Arial"/>
                <a:sym typeface="Arial"/>
              </a:defRPr>
            </a:lvl2pPr>
            <a:lvl3pPr marL="0" indent="457200" algn="l" rtl="0">
              <a:spcBef>
                <a:spcPts val="0"/>
              </a:spcBef>
              <a:buClr>
                <a:schemeClr val="dk2"/>
              </a:buClr>
              <a:buSzPct val="100000"/>
              <a:buFont typeface="Arial"/>
              <a:buNone/>
              <a:defRPr sz="7200" b="1" i="0" u="none" strike="noStrike" cap="none" baseline="0">
                <a:solidFill>
                  <a:schemeClr val="dk2"/>
                </a:solidFill>
                <a:latin typeface="Arial"/>
                <a:ea typeface="Arial"/>
                <a:cs typeface="Arial"/>
                <a:sym typeface="Arial"/>
              </a:defRPr>
            </a:lvl3pPr>
            <a:lvl4pPr marL="0" indent="457200" algn="l" rtl="0">
              <a:spcBef>
                <a:spcPts val="0"/>
              </a:spcBef>
              <a:buClr>
                <a:schemeClr val="dk2"/>
              </a:buClr>
              <a:buSzPct val="100000"/>
              <a:buFont typeface="Arial"/>
              <a:buNone/>
              <a:defRPr sz="7200" b="1" i="0" u="none" strike="noStrike" cap="none" baseline="0">
                <a:solidFill>
                  <a:schemeClr val="dk2"/>
                </a:solidFill>
                <a:latin typeface="Arial"/>
                <a:ea typeface="Arial"/>
                <a:cs typeface="Arial"/>
                <a:sym typeface="Arial"/>
              </a:defRPr>
            </a:lvl4pPr>
            <a:lvl5pPr marL="0" indent="457200" algn="l" rtl="0">
              <a:spcBef>
                <a:spcPts val="0"/>
              </a:spcBef>
              <a:buClr>
                <a:schemeClr val="dk2"/>
              </a:buClr>
              <a:buSzPct val="100000"/>
              <a:buFont typeface="Arial"/>
              <a:buNone/>
              <a:defRPr sz="7200" b="1" i="0" u="none" strike="noStrike" cap="none" baseline="0">
                <a:solidFill>
                  <a:schemeClr val="dk2"/>
                </a:solidFill>
                <a:latin typeface="Arial"/>
                <a:ea typeface="Arial"/>
                <a:cs typeface="Arial"/>
                <a:sym typeface="Arial"/>
              </a:defRPr>
            </a:lvl5pPr>
            <a:lvl6pPr marL="0" indent="457200" algn="l" rtl="0">
              <a:spcBef>
                <a:spcPts val="0"/>
              </a:spcBef>
              <a:buClr>
                <a:schemeClr val="dk2"/>
              </a:buClr>
              <a:buSzPct val="100000"/>
              <a:buFont typeface="Arial"/>
              <a:buNone/>
              <a:defRPr sz="7200" b="1" i="0" u="none" strike="noStrike" cap="none" baseline="0">
                <a:solidFill>
                  <a:schemeClr val="dk2"/>
                </a:solidFill>
                <a:latin typeface="Arial"/>
                <a:ea typeface="Arial"/>
                <a:cs typeface="Arial"/>
                <a:sym typeface="Arial"/>
              </a:defRPr>
            </a:lvl6pPr>
            <a:lvl7pPr marL="0" indent="457200" algn="l" rtl="0">
              <a:spcBef>
                <a:spcPts val="0"/>
              </a:spcBef>
              <a:buClr>
                <a:schemeClr val="dk2"/>
              </a:buClr>
              <a:buSzPct val="100000"/>
              <a:buFont typeface="Arial"/>
              <a:buNone/>
              <a:defRPr sz="7200" b="1" i="0" u="none" strike="noStrike" cap="none" baseline="0">
                <a:solidFill>
                  <a:schemeClr val="dk2"/>
                </a:solidFill>
                <a:latin typeface="Arial"/>
                <a:ea typeface="Arial"/>
                <a:cs typeface="Arial"/>
                <a:sym typeface="Arial"/>
              </a:defRPr>
            </a:lvl7pPr>
            <a:lvl8pPr marL="0" indent="457200" algn="l" rtl="0">
              <a:spcBef>
                <a:spcPts val="0"/>
              </a:spcBef>
              <a:buClr>
                <a:schemeClr val="dk2"/>
              </a:buClr>
              <a:buSzPct val="100000"/>
              <a:buFont typeface="Arial"/>
              <a:buNone/>
              <a:defRPr sz="7200" b="1" i="0" u="none" strike="noStrike" cap="none" baseline="0">
                <a:solidFill>
                  <a:schemeClr val="dk2"/>
                </a:solidFill>
                <a:latin typeface="Arial"/>
                <a:ea typeface="Arial"/>
                <a:cs typeface="Arial"/>
                <a:sym typeface="Arial"/>
              </a:defRPr>
            </a:lvl8pPr>
            <a:lvl9pPr marL="0" indent="457200" algn="l" rtl="0">
              <a:spcBef>
                <a:spcPts val="0"/>
              </a:spcBef>
              <a:buClr>
                <a:schemeClr val="dk2"/>
              </a:buClr>
              <a:buSzPct val="100000"/>
              <a:buFont typeface="Arial"/>
              <a:buNone/>
              <a:defRPr sz="7200" b="1" i="0" u="none" strike="noStrike" cap="none" baseline="0">
                <a:solidFill>
                  <a:schemeClr val="dk2"/>
                </a:solidFill>
                <a:latin typeface="Arial"/>
                <a:ea typeface="Arial"/>
                <a:cs typeface="Arial"/>
                <a:sym typeface="Arial"/>
              </a:defRPr>
            </a:lvl9pPr>
          </a:lstStyle>
          <a:p>
            <a:endParaRPr/>
          </a:p>
        </p:txBody>
      </p:sp>
      <p:sp>
        <p:nvSpPr>
          <p:cNvPr id="10" name="Shape 10"/>
          <p:cNvSpPr txBox="1">
            <a:spLocks noGrp="1"/>
          </p:cNvSpPr>
          <p:nvPr>
            <p:ph type="subTitle" idx="1"/>
          </p:nvPr>
        </p:nvSpPr>
        <p:spPr>
          <a:xfrm>
            <a:off x="685800" y="4124476"/>
            <a:ext cx="7772400" cy="949799"/>
          </a:xfrm>
          <a:prstGeom prst="rect">
            <a:avLst/>
          </a:prstGeom>
          <a:noFill/>
          <a:ln>
            <a:noFill/>
          </a:ln>
        </p:spPr>
        <p:txBody>
          <a:bodyPr lIns="91425" tIns="91425" rIns="91425" bIns="91425" anchor="ctr" anchorCtr="0"/>
          <a:lstStyle>
            <a:lvl1pPr marL="0" indent="190500" algn="l" rtl="0">
              <a:spcBef>
                <a:spcPts val="0"/>
              </a:spcBef>
              <a:buClr>
                <a:schemeClr val="lt2"/>
              </a:buClr>
              <a:buSzPct val="100000"/>
              <a:buFont typeface="Arial"/>
              <a:buNone/>
              <a:defRPr sz="3000" b="1" i="0" u="none" strike="noStrike" cap="none" baseline="0">
                <a:solidFill>
                  <a:schemeClr val="lt2"/>
                </a:solidFill>
                <a:latin typeface="Arial"/>
                <a:ea typeface="Arial"/>
                <a:cs typeface="Arial"/>
                <a:sym typeface="Arial"/>
              </a:defRPr>
            </a:lvl1pPr>
            <a:lvl2pPr marL="0" indent="190500" algn="l" rtl="0">
              <a:spcBef>
                <a:spcPts val="0"/>
              </a:spcBef>
              <a:buClr>
                <a:schemeClr val="lt2"/>
              </a:buClr>
              <a:buSzPct val="100000"/>
              <a:buFont typeface="Arial"/>
              <a:buNone/>
              <a:defRPr sz="3000" b="1" i="0" u="none" strike="noStrike" cap="none" baseline="0">
                <a:solidFill>
                  <a:schemeClr val="lt2"/>
                </a:solidFill>
                <a:latin typeface="Arial"/>
                <a:ea typeface="Arial"/>
                <a:cs typeface="Arial"/>
                <a:sym typeface="Arial"/>
              </a:defRPr>
            </a:lvl2pPr>
            <a:lvl3pPr marL="0" indent="190500" algn="l" rtl="0">
              <a:spcBef>
                <a:spcPts val="0"/>
              </a:spcBef>
              <a:buClr>
                <a:schemeClr val="lt2"/>
              </a:buClr>
              <a:buSzPct val="100000"/>
              <a:buFont typeface="Arial"/>
              <a:buNone/>
              <a:defRPr sz="3000" b="1" i="0" u="none" strike="noStrike" cap="none" baseline="0">
                <a:solidFill>
                  <a:schemeClr val="lt2"/>
                </a:solidFill>
                <a:latin typeface="Arial"/>
                <a:ea typeface="Arial"/>
                <a:cs typeface="Arial"/>
                <a:sym typeface="Arial"/>
              </a:defRPr>
            </a:lvl3pPr>
            <a:lvl4pPr marL="0" indent="190500" algn="l" rtl="0">
              <a:spcBef>
                <a:spcPts val="0"/>
              </a:spcBef>
              <a:buClr>
                <a:schemeClr val="lt2"/>
              </a:buClr>
              <a:buSzPct val="100000"/>
              <a:buFont typeface="Arial"/>
              <a:buNone/>
              <a:defRPr sz="3000" b="1" i="0" u="none" strike="noStrike" cap="none" baseline="0">
                <a:solidFill>
                  <a:schemeClr val="lt2"/>
                </a:solidFill>
                <a:latin typeface="Arial"/>
                <a:ea typeface="Arial"/>
                <a:cs typeface="Arial"/>
                <a:sym typeface="Arial"/>
              </a:defRPr>
            </a:lvl4pPr>
            <a:lvl5pPr marL="0" indent="190500" algn="l" rtl="0">
              <a:spcBef>
                <a:spcPts val="0"/>
              </a:spcBef>
              <a:buClr>
                <a:schemeClr val="lt2"/>
              </a:buClr>
              <a:buSzPct val="100000"/>
              <a:buFont typeface="Arial"/>
              <a:buNone/>
              <a:defRPr sz="3000" b="1" i="0" u="none" strike="noStrike" cap="none" baseline="0">
                <a:solidFill>
                  <a:schemeClr val="lt2"/>
                </a:solidFill>
                <a:latin typeface="Arial"/>
                <a:ea typeface="Arial"/>
                <a:cs typeface="Arial"/>
                <a:sym typeface="Arial"/>
              </a:defRPr>
            </a:lvl5pPr>
            <a:lvl6pPr marL="0" indent="190500" algn="l" rtl="0">
              <a:spcBef>
                <a:spcPts val="0"/>
              </a:spcBef>
              <a:buClr>
                <a:schemeClr val="lt2"/>
              </a:buClr>
              <a:buSzPct val="100000"/>
              <a:buFont typeface="Arial"/>
              <a:buNone/>
              <a:defRPr sz="3000" b="1" i="0" u="none" strike="noStrike" cap="none" baseline="0">
                <a:solidFill>
                  <a:schemeClr val="lt2"/>
                </a:solidFill>
                <a:latin typeface="Arial"/>
                <a:ea typeface="Arial"/>
                <a:cs typeface="Arial"/>
                <a:sym typeface="Arial"/>
              </a:defRPr>
            </a:lvl6pPr>
            <a:lvl7pPr marL="0" indent="190500" algn="l" rtl="0">
              <a:spcBef>
                <a:spcPts val="0"/>
              </a:spcBef>
              <a:buClr>
                <a:schemeClr val="lt2"/>
              </a:buClr>
              <a:buSzPct val="100000"/>
              <a:buFont typeface="Arial"/>
              <a:buNone/>
              <a:defRPr sz="3000" b="1" i="0" u="none" strike="noStrike" cap="none" baseline="0">
                <a:solidFill>
                  <a:schemeClr val="lt2"/>
                </a:solidFill>
                <a:latin typeface="Arial"/>
                <a:ea typeface="Arial"/>
                <a:cs typeface="Arial"/>
                <a:sym typeface="Arial"/>
              </a:defRPr>
            </a:lvl7pPr>
            <a:lvl8pPr marL="0" indent="190500" algn="l" rtl="0">
              <a:spcBef>
                <a:spcPts val="0"/>
              </a:spcBef>
              <a:buClr>
                <a:schemeClr val="lt2"/>
              </a:buClr>
              <a:buSzPct val="100000"/>
              <a:buFont typeface="Arial"/>
              <a:buNone/>
              <a:defRPr sz="3000" b="1" i="0" u="none" strike="noStrike" cap="none" baseline="0">
                <a:solidFill>
                  <a:schemeClr val="lt2"/>
                </a:solidFill>
                <a:latin typeface="Arial"/>
                <a:ea typeface="Arial"/>
                <a:cs typeface="Arial"/>
                <a:sym typeface="Arial"/>
              </a:defRPr>
            </a:lvl8pPr>
            <a:lvl9pPr marL="0" indent="190500" algn="l" rtl="0">
              <a:spcBef>
                <a:spcPts val="0"/>
              </a:spcBef>
              <a:buClr>
                <a:schemeClr val="lt2"/>
              </a:buClr>
              <a:buSzPct val="100000"/>
              <a:buFont typeface="Arial"/>
              <a:buNone/>
              <a:defRPr sz="3000" b="1" i="0" u="none" strike="noStrike" cap="none" baseline="0">
                <a:solidFill>
                  <a:schemeClr val="lt2"/>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1"/>
        <p:cNvGrpSpPr/>
        <p:nvPr/>
      </p:nvGrpSpPr>
      <p:grpSpPr>
        <a:xfrm>
          <a:off x="0" y="0"/>
          <a:ext cx="0" cy="0"/>
          <a:chOff x="0" y="0"/>
          <a:chExt cx="0" cy="0"/>
        </a:xfrm>
      </p:grpSpPr>
      <p:sp>
        <p:nvSpPr>
          <p:cNvPr id="12" name="Shape 12"/>
          <p:cNvSpPr/>
          <p:nvPr/>
        </p:nvSpPr>
        <p:spPr>
          <a:xfrm>
            <a:off x="0" y="274636"/>
            <a:ext cx="8686800" cy="1554300"/>
          </a:xfrm>
          <a:prstGeom prst="rect">
            <a:avLst/>
          </a:prstGeom>
          <a:solidFill>
            <a:schemeClr val="dk2"/>
          </a:solidFill>
          <a:ln>
            <a:noFill/>
          </a:ln>
        </p:spPr>
        <p:txBody>
          <a:bodyPr lIns="91425" tIns="45700" rIns="91425" bIns="45700" anchor="ctr" anchorCtr="0">
            <a:spAutoFit/>
          </a:bodyPr>
          <a:lstStyle/>
          <a:p>
            <a:endParaRPr/>
          </a:p>
        </p:txBody>
      </p:sp>
      <p:sp>
        <p:nvSpPr>
          <p:cNvPr id="13" name="Shape 13"/>
          <p:cNvSpPr txBox="1">
            <a:spLocks noGrp="1"/>
          </p:cNvSpPr>
          <p:nvPr>
            <p:ph type="title"/>
          </p:nvPr>
        </p:nvSpPr>
        <p:spPr>
          <a:xfrm>
            <a:off x="457200" y="274637"/>
            <a:ext cx="8229600" cy="1522199"/>
          </a:xfrm>
          <a:prstGeom prst="rect">
            <a:avLst/>
          </a:prstGeom>
          <a:noFill/>
          <a:ln>
            <a:noFill/>
          </a:ln>
        </p:spPr>
        <p:txBody>
          <a:bodyPr lIns="91425" tIns="91425" rIns="91425" bIns="91425" anchor="b" anchorCtr="0"/>
          <a:lstStyle>
            <a:lvl1pPr rtl="0">
              <a:defRPr>
                <a:solidFill>
                  <a:schemeClr val="lt1"/>
                </a:solidFill>
              </a:defRPr>
            </a:lvl1pPr>
            <a:lvl2pPr rtl="0">
              <a:defRPr>
                <a:solidFill>
                  <a:schemeClr val="lt1"/>
                </a:solidFill>
              </a:defRPr>
            </a:lvl2pPr>
            <a:lvl3pPr rtl="0">
              <a:defRPr>
                <a:solidFill>
                  <a:schemeClr val="lt1"/>
                </a:solidFill>
              </a:defRPr>
            </a:lvl3pPr>
            <a:lvl4pPr rtl="0">
              <a:defRPr>
                <a:solidFill>
                  <a:schemeClr val="lt1"/>
                </a:solidFill>
              </a:defRPr>
            </a:lvl4pPr>
            <a:lvl5pPr rtl="0">
              <a:defRPr>
                <a:solidFill>
                  <a:schemeClr val="lt1"/>
                </a:solidFill>
              </a:defRPr>
            </a:lvl5pPr>
            <a:lvl6pPr rtl="0">
              <a:defRPr>
                <a:solidFill>
                  <a:schemeClr val="lt1"/>
                </a:solidFill>
              </a:defRPr>
            </a:lvl6pPr>
            <a:lvl7pPr rtl="0">
              <a:defRPr>
                <a:solidFill>
                  <a:schemeClr val="lt1"/>
                </a:solidFill>
              </a:defRPr>
            </a:lvl7pPr>
            <a:lvl8pPr rtl="0">
              <a:defRPr>
                <a:solidFill>
                  <a:schemeClr val="lt1"/>
                </a:solidFill>
              </a:defRPr>
            </a:lvl8pPr>
            <a:lvl9pPr rtl="0">
              <a:defRPr>
                <a:solidFill>
                  <a:schemeClr val="lt1"/>
                </a:solidFill>
              </a:defRPr>
            </a:lvl9pPr>
          </a:lstStyle>
          <a:p>
            <a:endParaRPr/>
          </a:p>
        </p:txBody>
      </p:sp>
      <p:sp>
        <p:nvSpPr>
          <p:cNvPr id="14" name="Shape 14"/>
          <p:cNvSpPr txBox="1">
            <a:spLocks noGrp="1"/>
          </p:cNvSpPr>
          <p:nvPr>
            <p:ph type="body" idx="1"/>
          </p:nvPr>
        </p:nvSpPr>
        <p:spPr>
          <a:xfrm>
            <a:off x="457200" y="1947332"/>
            <a:ext cx="8229600" cy="46202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5"/>
        <p:cNvGrpSpPr/>
        <p:nvPr/>
      </p:nvGrpSpPr>
      <p:grpSpPr>
        <a:xfrm>
          <a:off x="0" y="0"/>
          <a:ext cx="0" cy="0"/>
          <a:chOff x="0" y="0"/>
          <a:chExt cx="0" cy="0"/>
        </a:xfrm>
      </p:grpSpPr>
      <p:sp>
        <p:nvSpPr>
          <p:cNvPr id="16" name="Shape 16"/>
          <p:cNvSpPr/>
          <p:nvPr/>
        </p:nvSpPr>
        <p:spPr>
          <a:xfrm>
            <a:off x="0" y="274636"/>
            <a:ext cx="8686800" cy="1554300"/>
          </a:xfrm>
          <a:prstGeom prst="rect">
            <a:avLst/>
          </a:prstGeom>
          <a:solidFill>
            <a:schemeClr val="dk2"/>
          </a:solidFill>
          <a:ln>
            <a:noFill/>
          </a:ln>
        </p:spPr>
        <p:txBody>
          <a:bodyPr lIns="91425" tIns="45700" rIns="91425" bIns="45700" anchor="ctr" anchorCtr="0">
            <a:spAutoFit/>
          </a:bodyPr>
          <a:lstStyle/>
          <a:p>
            <a:endParaRPr/>
          </a:p>
        </p:txBody>
      </p:sp>
      <p:sp>
        <p:nvSpPr>
          <p:cNvPr id="17" name="Shape 17"/>
          <p:cNvSpPr txBox="1">
            <a:spLocks noGrp="1"/>
          </p:cNvSpPr>
          <p:nvPr>
            <p:ph type="title"/>
          </p:nvPr>
        </p:nvSpPr>
        <p:spPr>
          <a:xfrm>
            <a:off x="457200" y="274637"/>
            <a:ext cx="8229600" cy="1522199"/>
          </a:xfrm>
          <a:prstGeom prst="rect">
            <a:avLst/>
          </a:prstGeom>
          <a:noFill/>
          <a:ln>
            <a:noFill/>
          </a:ln>
        </p:spPr>
        <p:txBody>
          <a:bodyPr lIns="91425" tIns="91425" rIns="91425" bIns="91425" anchor="b" anchorCtr="0"/>
          <a:lstStyle>
            <a:lvl1pPr algn="l" rtl="0">
              <a:spcBef>
                <a:spcPts val="0"/>
              </a:spcBef>
              <a:buSzPct val="100000"/>
              <a:buFont typeface="Arial"/>
              <a:buNone/>
              <a:defRPr sz="4800" b="1">
                <a:solidFill>
                  <a:schemeClr val="lt1"/>
                </a:solidFill>
                <a:latin typeface="Arial"/>
                <a:ea typeface="Arial"/>
                <a:cs typeface="Arial"/>
                <a:sym typeface="Arial"/>
              </a:defRPr>
            </a:lvl1pPr>
            <a:lvl2pPr algn="l" rtl="0">
              <a:spcBef>
                <a:spcPts val="0"/>
              </a:spcBef>
              <a:buSzPct val="100000"/>
              <a:buFont typeface="Arial"/>
              <a:buNone/>
              <a:defRPr sz="4800" b="1">
                <a:solidFill>
                  <a:schemeClr val="lt1"/>
                </a:solidFill>
                <a:latin typeface="Arial"/>
                <a:ea typeface="Arial"/>
                <a:cs typeface="Arial"/>
                <a:sym typeface="Arial"/>
              </a:defRPr>
            </a:lvl2pPr>
            <a:lvl3pPr algn="l" rtl="0">
              <a:spcBef>
                <a:spcPts val="0"/>
              </a:spcBef>
              <a:buSzPct val="100000"/>
              <a:buFont typeface="Arial"/>
              <a:buNone/>
              <a:defRPr sz="4800" b="1">
                <a:solidFill>
                  <a:schemeClr val="lt1"/>
                </a:solidFill>
                <a:latin typeface="Arial"/>
                <a:ea typeface="Arial"/>
                <a:cs typeface="Arial"/>
                <a:sym typeface="Arial"/>
              </a:defRPr>
            </a:lvl3pPr>
            <a:lvl4pPr algn="l" rtl="0">
              <a:spcBef>
                <a:spcPts val="0"/>
              </a:spcBef>
              <a:buSzPct val="100000"/>
              <a:buFont typeface="Arial"/>
              <a:buNone/>
              <a:defRPr sz="4800" b="1">
                <a:solidFill>
                  <a:schemeClr val="lt1"/>
                </a:solidFill>
                <a:latin typeface="Arial"/>
                <a:ea typeface="Arial"/>
                <a:cs typeface="Arial"/>
                <a:sym typeface="Arial"/>
              </a:defRPr>
            </a:lvl4pPr>
            <a:lvl5pPr algn="l" rtl="0">
              <a:spcBef>
                <a:spcPts val="0"/>
              </a:spcBef>
              <a:buSzPct val="100000"/>
              <a:buFont typeface="Arial"/>
              <a:buNone/>
              <a:defRPr sz="4800" b="1">
                <a:solidFill>
                  <a:schemeClr val="lt1"/>
                </a:solidFill>
                <a:latin typeface="Arial"/>
                <a:ea typeface="Arial"/>
                <a:cs typeface="Arial"/>
                <a:sym typeface="Arial"/>
              </a:defRPr>
            </a:lvl5pPr>
            <a:lvl6pPr algn="l" rtl="0">
              <a:spcBef>
                <a:spcPts val="0"/>
              </a:spcBef>
              <a:buSzPct val="100000"/>
              <a:buFont typeface="Arial"/>
              <a:buNone/>
              <a:defRPr sz="4800" b="1">
                <a:solidFill>
                  <a:schemeClr val="lt1"/>
                </a:solidFill>
                <a:latin typeface="Arial"/>
                <a:ea typeface="Arial"/>
                <a:cs typeface="Arial"/>
                <a:sym typeface="Arial"/>
              </a:defRPr>
            </a:lvl6pPr>
            <a:lvl7pPr algn="l" rtl="0">
              <a:spcBef>
                <a:spcPts val="0"/>
              </a:spcBef>
              <a:buSzPct val="100000"/>
              <a:buFont typeface="Arial"/>
              <a:buNone/>
              <a:defRPr sz="4800" b="1">
                <a:solidFill>
                  <a:schemeClr val="lt1"/>
                </a:solidFill>
                <a:latin typeface="Arial"/>
                <a:ea typeface="Arial"/>
                <a:cs typeface="Arial"/>
                <a:sym typeface="Arial"/>
              </a:defRPr>
            </a:lvl7pPr>
            <a:lvl8pPr algn="l" rtl="0">
              <a:spcBef>
                <a:spcPts val="0"/>
              </a:spcBef>
              <a:buSzPct val="100000"/>
              <a:buFont typeface="Arial"/>
              <a:buNone/>
              <a:defRPr sz="4800" b="1">
                <a:solidFill>
                  <a:schemeClr val="lt1"/>
                </a:solidFill>
                <a:latin typeface="Arial"/>
                <a:ea typeface="Arial"/>
                <a:cs typeface="Arial"/>
                <a:sym typeface="Arial"/>
              </a:defRPr>
            </a:lvl8pPr>
            <a:lvl9pPr algn="l" rtl="0">
              <a:spcBef>
                <a:spcPts val="0"/>
              </a:spcBef>
              <a:buSzPct val="100000"/>
              <a:buFont typeface="Arial"/>
              <a:buNone/>
              <a:defRPr sz="4800" b="1">
                <a:solidFill>
                  <a:schemeClr val="lt1"/>
                </a:solidFill>
                <a:latin typeface="Arial"/>
                <a:ea typeface="Arial"/>
                <a:cs typeface="Arial"/>
                <a:sym typeface="Arial"/>
              </a:defRPr>
            </a:lvl9pPr>
          </a:lstStyle>
          <a:p>
            <a:endParaRPr/>
          </a:p>
        </p:txBody>
      </p:sp>
      <p:sp>
        <p:nvSpPr>
          <p:cNvPr id="18" name="Shape 18"/>
          <p:cNvSpPr txBox="1">
            <a:spLocks noGrp="1"/>
          </p:cNvSpPr>
          <p:nvPr>
            <p:ph type="body" idx="1"/>
          </p:nvPr>
        </p:nvSpPr>
        <p:spPr>
          <a:xfrm>
            <a:off x="457200" y="1947332"/>
            <a:ext cx="4030200" cy="46202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19" name="Shape 19"/>
          <p:cNvSpPr txBox="1">
            <a:spLocks noGrp="1"/>
          </p:cNvSpPr>
          <p:nvPr>
            <p:ph type="body" idx="2"/>
          </p:nvPr>
        </p:nvSpPr>
        <p:spPr>
          <a:xfrm>
            <a:off x="4656667" y="1949211"/>
            <a:ext cx="4030200" cy="46202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20"/>
        <p:cNvGrpSpPr/>
        <p:nvPr/>
      </p:nvGrpSpPr>
      <p:grpSpPr>
        <a:xfrm>
          <a:off x="0" y="0"/>
          <a:ext cx="0" cy="0"/>
          <a:chOff x="0" y="0"/>
          <a:chExt cx="0" cy="0"/>
        </a:xfrm>
      </p:grpSpPr>
      <p:sp>
        <p:nvSpPr>
          <p:cNvPr id="21" name="Shape 21"/>
          <p:cNvSpPr/>
          <p:nvPr/>
        </p:nvSpPr>
        <p:spPr>
          <a:xfrm>
            <a:off x="0" y="274636"/>
            <a:ext cx="8686800" cy="1554300"/>
          </a:xfrm>
          <a:prstGeom prst="rect">
            <a:avLst/>
          </a:prstGeom>
          <a:solidFill>
            <a:schemeClr val="dk2"/>
          </a:solidFill>
          <a:ln>
            <a:noFill/>
          </a:ln>
        </p:spPr>
        <p:txBody>
          <a:bodyPr lIns="91425" tIns="45700" rIns="91425" bIns="45700" anchor="ctr" anchorCtr="0">
            <a:spAutoFit/>
          </a:bodyPr>
          <a:lstStyle/>
          <a:p>
            <a:endParaRPr/>
          </a:p>
        </p:txBody>
      </p:sp>
      <p:sp>
        <p:nvSpPr>
          <p:cNvPr id="22" name="Shape 22"/>
          <p:cNvSpPr txBox="1">
            <a:spLocks noGrp="1"/>
          </p:cNvSpPr>
          <p:nvPr>
            <p:ph type="title"/>
          </p:nvPr>
        </p:nvSpPr>
        <p:spPr>
          <a:xfrm>
            <a:off x="457200" y="274637"/>
            <a:ext cx="8229600" cy="1522199"/>
          </a:xfrm>
          <a:prstGeom prst="rect">
            <a:avLst/>
          </a:prstGeom>
          <a:noFill/>
          <a:ln>
            <a:noFill/>
          </a:ln>
        </p:spPr>
        <p:txBody>
          <a:bodyPr lIns="91425" tIns="91425" rIns="91425" bIns="91425" anchor="b" anchorCtr="0"/>
          <a:lstStyle>
            <a:lvl1pPr algn="l" rtl="0">
              <a:spcBef>
                <a:spcPts val="0"/>
              </a:spcBef>
              <a:buSzPct val="100000"/>
              <a:buFont typeface="Arial"/>
              <a:buNone/>
              <a:defRPr sz="4800" b="1">
                <a:solidFill>
                  <a:schemeClr val="lt1"/>
                </a:solidFill>
                <a:latin typeface="Arial"/>
                <a:ea typeface="Arial"/>
                <a:cs typeface="Arial"/>
                <a:sym typeface="Arial"/>
              </a:defRPr>
            </a:lvl1pPr>
            <a:lvl2pPr algn="l" rtl="0">
              <a:spcBef>
                <a:spcPts val="0"/>
              </a:spcBef>
              <a:buSzPct val="100000"/>
              <a:buFont typeface="Arial"/>
              <a:buNone/>
              <a:defRPr sz="4800" b="1">
                <a:solidFill>
                  <a:schemeClr val="lt1"/>
                </a:solidFill>
                <a:latin typeface="Arial"/>
                <a:ea typeface="Arial"/>
                <a:cs typeface="Arial"/>
                <a:sym typeface="Arial"/>
              </a:defRPr>
            </a:lvl2pPr>
            <a:lvl3pPr algn="l" rtl="0">
              <a:spcBef>
                <a:spcPts val="0"/>
              </a:spcBef>
              <a:buSzPct val="100000"/>
              <a:buFont typeface="Arial"/>
              <a:buNone/>
              <a:defRPr sz="4800" b="1">
                <a:solidFill>
                  <a:schemeClr val="lt1"/>
                </a:solidFill>
                <a:latin typeface="Arial"/>
                <a:ea typeface="Arial"/>
                <a:cs typeface="Arial"/>
                <a:sym typeface="Arial"/>
              </a:defRPr>
            </a:lvl3pPr>
            <a:lvl4pPr algn="l" rtl="0">
              <a:spcBef>
                <a:spcPts val="0"/>
              </a:spcBef>
              <a:buSzPct val="100000"/>
              <a:buFont typeface="Arial"/>
              <a:buNone/>
              <a:defRPr sz="4800" b="1">
                <a:solidFill>
                  <a:schemeClr val="lt1"/>
                </a:solidFill>
                <a:latin typeface="Arial"/>
                <a:ea typeface="Arial"/>
                <a:cs typeface="Arial"/>
                <a:sym typeface="Arial"/>
              </a:defRPr>
            </a:lvl4pPr>
            <a:lvl5pPr algn="l" rtl="0">
              <a:spcBef>
                <a:spcPts val="0"/>
              </a:spcBef>
              <a:buSzPct val="100000"/>
              <a:buFont typeface="Arial"/>
              <a:buNone/>
              <a:defRPr sz="4800" b="1">
                <a:solidFill>
                  <a:schemeClr val="lt1"/>
                </a:solidFill>
                <a:latin typeface="Arial"/>
                <a:ea typeface="Arial"/>
                <a:cs typeface="Arial"/>
                <a:sym typeface="Arial"/>
              </a:defRPr>
            </a:lvl5pPr>
            <a:lvl6pPr algn="l" rtl="0">
              <a:spcBef>
                <a:spcPts val="0"/>
              </a:spcBef>
              <a:buSzPct val="100000"/>
              <a:buFont typeface="Arial"/>
              <a:buNone/>
              <a:defRPr sz="4800" b="1">
                <a:solidFill>
                  <a:schemeClr val="lt1"/>
                </a:solidFill>
                <a:latin typeface="Arial"/>
                <a:ea typeface="Arial"/>
                <a:cs typeface="Arial"/>
                <a:sym typeface="Arial"/>
              </a:defRPr>
            </a:lvl6pPr>
            <a:lvl7pPr algn="l" rtl="0">
              <a:spcBef>
                <a:spcPts val="0"/>
              </a:spcBef>
              <a:buSzPct val="100000"/>
              <a:buFont typeface="Arial"/>
              <a:buNone/>
              <a:defRPr sz="4800" b="1">
                <a:solidFill>
                  <a:schemeClr val="lt1"/>
                </a:solidFill>
                <a:latin typeface="Arial"/>
                <a:ea typeface="Arial"/>
                <a:cs typeface="Arial"/>
                <a:sym typeface="Arial"/>
              </a:defRPr>
            </a:lvl7pPr>
            <a:lvl8pPr algn="l" rtl="0">
              <a:spcBef>
                <a:spcPts val="0"/>
              </a:spcBef>
              <a:buSzPct val="100000"/>
              <a:buFont typeface="Arial"/>
              <a:buNone/>
              <a:defRPr sz="4800" b="1">
                <a:solidFill>
                  <a:schemeClr val="lt1"/>
                </a:solidFill>
                <a:latin typeface="Arial"/>
                <a:ea typeface="Arial"/>
                <a:cs typeface="Arial"/>
                <a:sym typeface="Arial"/>
              </a:defRPr>
            </a:lvl8pPr>
            <a:lvl9pPr algn="l" rtl="0">
              <a:spcBef>
                <a:spcPts val="0"/>
              </a:spcBef>
              <a:buSzPct val="100000"/>
              <a:buFont typeface="Arial"/>
              <a:buNone/>
              <a:defRPr sz="4800" b="1">
                <a:solidFill>
                  <a:schemeClr val="lt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23"/>
        <p:cNvGrpSpPr/>
        <p:nvPr/>
      </p:nvGrpSpPr>
      <p:grpSpPr>
        <a:xfrm>
          <a:off x="0" y="0"/>
          <a:ext cx="0" cy="0"/>
          <a:chOff x="0" y="0"/>
          <a:chExt cx="0" cy="0"/>
        </a:xfrm>
      </p:grpSpPr>
      <p:sp>
        <p:nvSpPr>
          <p:cNvPr id="24" name="Shape 24"/>
          <p:cNvSpPr/>
          <p:nvPr/>
        </p:nvSpPr>
        <p:spPr>
          <a:xfrm>
            <a:off x="0" y="5875078"/>
            <a:ext cx="8686800" cy="692700"/>
          </a:xfrm>
          <a:prstGeom prst="rect">
            <a:avLst/>
          </a:prstGeom>
          <a:solidFill>
            <a:schemeClr val="dk2"/>
          </a:solidFill>
          <a:ln>
            <a:noFill/>
          </a:ln>
        </p:spPr>
        <p:txBody>
          <a:bodyPr lIns="91425" tIns="45700" rIns="91425" bIns="45700" anchor="ctr" anchorCtr="0">
            <a:spAutoFit/>
          </a:bodyPr>
          <a:lstStyle/>
          <a:p>
            <a:endParaRPr/>
          </a:p>
        </p:txBody>
      </p:sp>
      <p:sp>
        <p:nvSpPr>
          <p:cNvPr id="25" name="Shape 25"/>
          <p:cNvSpPr txBox="1">
            <a:spLocks noGrp="1"/>
          </p:cNvSpPr>
          <p:nvPr>
            <p:ph type="body" idx="1"/>
          </p:nvPr>
        </p:nvSpPr>
        <p:spPr>
          <a:xfrm>
            <a:off x="457200" y="5875078"/>
            <a:ext cx="8229600" cy="692700"/>
          </a:xfrm>
          <a:prstGeom prst="rect">
            <a:avLst/>
          </a:prstGeom>
          <a:noFill/>
          <a:ln>
            <a:noFill/>
          </a:ln>
        </p:spPr>
        <p:txBody>
          <a:bodyPr lIns="91425" tIns="91425" rIns="91425" bIns="91425" anchor="ctr" anchorCtr="0"/>
          <a:lstStyle>
            <a:lvl1pPr marL="342900" indent="-342900" algn="l" rtl="0">
              <a:lnSpc>
                <a:spcPct val="100000"/>
              </a:lnSpc>
              <a:spcBef>
                <a:spcPts val="0"/>
              </a:spcBef>
              <a:spcAft>
                <a:spcPts val="0"/>
              </a:spcAft>
              <a:buClr>
                <a:schemeClr val="lt1"/>
              </a:buClr>
              <a:buSzPct val="166666"/>
              <a:buFont typeface="Arial"/>
              <a:buChar char="•"/>
              <a:defRPr sz="2400" b="1" i="0">
                <a:solidFill>
                  <a:schemeClr val="lt1"/>
                </a:solidFill>
              </a:defRPr>
            </a:lvl1pPr>
            <a:lvl2pPr marL="342900" indent="-342900" algn="l" rtl="0">
              <a:lnSpc>
                <a:spcPct val="100000"/>
              </a:lnSpc>
              <a:spcBef>
                <a:spcPts val="0"/>
              </a:spcBef>
              <a:spcAft>
                <a:spcPts val="0"/>
              </a:spcAft>
              <a:buClr>
                <a:schemeClr val="lt1"/>
              </a:buClr>
              <a:buSzPct val="100000"/>
              <a:buFont typeface="Courier New"/>
              <a:buChar char="o"/>
              <a:defRPr sz="2400" b="1" i="0">
                <a:solidFill>
                  <a:schemeClr val="lt1"/>
                </a:solidFill>
              </a:defRPr>
            </a:lvl2pPr>
            <a:lvl3pPr marL="342900" indent="-342900" algn="l" rtl="0">
              <a:lnSpc>
                <a:spcPct val="100000"/>
              </a:lnSpc>
              <a:spcBef>
                <a:spcPts val="0"/>
              </a:spcBef>
              <a:spcAft>
                <a:spcPts val="0"/>
              </a:spcAft>
              <a:buClr>
                <a:schemeClr val="lt1"/>
              </a:buClr>
              <a:buSzPct val="100000"/>
              <a:buFont typeface="Wingdings"/>
              <a:buChar char="§"/>
              <a:defRPr sz="2400" b="1" i="0">
                <a:solidFill>
                  <a:schemeClr val="lt1"/>
                </a:solidFill>
              </a:defRPr>
            </a:lvl3pPr>
            <a:lvl4pPr marL="342900" indent="-342900" algn="l" rtl="0">
              <a:lnSpc>
                <a:spcPct val="100000"/>
              </a:lnSpc>
              <a:spcBef>
                <a:spcPts val="0"/>
              </a:spcBef>
              <a:spcAft>
                <a:spcPts val="0"/>
              </a:spcAft>
              <a:buClr>
                <a:schemeClr val="lt1"/>
              </a:buClr>
              <a:buSzPct val="166666"/>
              <a:buFont typeface="Arial"/>
              <a:buChar char="•"/>
              <a:defRPr sz="2400" b="1" i="0">
                <a:solidFill>
                  <a:schemeClr val="lt1"/>
                </a:solidFill>
              </a:defRPr>
            </a:lvl4pPr>
            <a:lvl5pPr marL="342900" indent="-342900" algn="l" rtl="0">
              <a:lnSpc>
                <a:spcPct val="100000"/>
              </a:lnSpc>
              <a:spcBef>
                <a:spcPts val="0"/>
              </a:spcBef>
              <a:spcAft>
                <a:spcPts val="0"/>
              </a:spcAft>
              <a:buClr>
                <a:schemeClr val="lt1"/>
              </a:buClr>
              <a:buSzPct val="100000"/>
              <a:buFont typeface="Courier New"/>
              <a:buChar char="o"/>
              <a:defRPr sz="2400" b="1" i="0">
                <a:solidFill>
                  <a:schemeClr val="lt1"/>
                </a:solidFill>
              </a:defRPr>
            </a:lvl5pPr>
            <a:lvl6pPr marL="342900" indent="-342900" algn="l" rtl="0">
              <a:lnSpc>
                <a:spcPct val="100000"/>
              </a:lnSpc>
              <a:spcBef>
                <a:spcPts val="0"/>
              </a:spcBef>
              <a:spcAft>
                <a:spcPts val="0"/>
              </a:spcAft>
              <a:buClr>
                <a:schemeClr val="lt1"/>
              </a:buClr>
              <a:buSzPct val="100000"/>
              <a:buFont typeface="Wingdings"/>
              <a:buChar char="§"/>
              <a:defRPr sz="2400" b="1" i="0">
                <a:solidFill>
                  <a:schemeClr val="lt1"/>
                </a:solidFill>
              </a:defRPr>
            </a:lvl6pPr>
            <a:lvl7pPr marL="342900" indent="-342900" algn="l" rtl="0">
              <a:lnSpc>
                <a:spcPct val="100000"/>
              </a:lnSpc>
              <a:spcBef>
                <a:spcPts val="0"/>
              </a:spcBef>
              <a:spcAft>
                <a:spcPts val="0"/>
              </a:spcAft>
              <a:buClr>
                <a:schemeClr val="lt1"/>
              </a:buClr>
              <a:buSzPct val="166666"/>
              <a:buFont typeface="Arial"/>
              <a:buChar char="•"/>
              <a:defRPr sz="2400" b="1" i="0">
                <a:solidFill>
                  <a:schemeClr val="lt1"/>
                </a:solidFill>
              </a:defRPr>
            </a:lvl7pPr>
            <a:lvl8pPr marL="342900" indent="-342900" algn="l" rtl="0">
              <a:lnSpc>
                <a:spcPct val="100000"/>
              </a:lnSpc>
              <a:spcBef>
                <a:spcPts val="0"/>
              </a:spcBef>
              <a:spcAft>
                <a:spcPts val="0"/>
              </a:spcAft>
              <a:buClr>
                <a:schemeClr val="lt1"/>
              </a:buClr>
              <a:buSzPct val="100000"/>
              <a:buFont typeface="Courier New"/>
              <a:buChar char="o"/>
              <a:defRPr sz="2400" b="1" i="0">
                <a:solidFill>
                  <a:schemeClr val="lt1"/>
                </a:solidFill>
              </a:defRPr>
            </a:lvl8pPr>
            <a:lvl9pPr marL="342900" indent="-342900" algn="l" rtl="0">
              <a:lnSpc>
                <a:spcPct val="100000"/>
              </a:lnSpc>
              <a:spcBef>
                <a:spcPts val="0"/>
              </a:spcBef>
              <a:spcAft>
                <a:spcPts val="0"/>
              </a:spcAft>
              <a:buClr>
                <a:schemeClr val="lt1"/>
              </a:buClr>
              <a:buSzPct val="100000"/>
              <a:buFont typeface="Wingdings"/>
              <a:buChar char="§"/>
              <a:defRPr sz="2400" b="1" i="0">
                <a:solidFill>
                  <a:schemeClr val="lt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6"/>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522199"/>
          </a:xfrm>
          <a:prstGeom prst="rect">
            <a:avLst/>
          </a:prstGeom>
          <a:noFill/>
          <a:ln>
            <a:noFill/>
          </a:ln>
        </p:spPr>
        <p:txBody>
          <a:bodyPr lIns="91425" tIns="91425" rIns="91425" bIns="91425" anchor="b" anchorCtr="0"/>
          <a:lstStyle>
            <a:lvl1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1pPr>
            <a:lvl2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2pPr>
            <a:lvl3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3pPr>
            <a:lvl4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4pPr>
            <a:lvl5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5pPr>
            <a:lvl6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6pPr>
            <a:lvl7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7pPr>
            <a:lvl8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8pPr>
            <a:lvl9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9pPr>
          </a:lstStyle>
          <a:p>
            <a:endParaRPr/>
          </a:p>
        </p:txBody>
      </p:sp>
      <p:sp>
        <p:nvSpPr>
          <p:cNvPr id="6" name="Shape 6"/>
          <p:cNvSpPr txBox="1">
            <a:spLocks noGrp="1"/>
          </p:cNvSpPr>
          <p:nvPr>
            <p:ph type="body" idx="1"/>
          </p:nvPr>
        </p:nvSpPr>
        <p:spPr>
          <a:xfrm>
            <a:off x="457200" y="1947332"/>
            <a:ext cx="8229600" cy="4620299"/>
          </a:xfrm>
          <a:prstGeom prst="rect">
            <a:avLst/>
          </a:prstGeom>
          <a:noFill/>
          <a:ln>
            <a:noFill/>
          </a:ln>
        </p:spPr>
        <p:txBody>
          <a:bodyPr lIns="91425" tIns="91425" rIns="91425" bIns="91425" anchor="t" anchorCtr="0"/>
          <a:lstStyle>
            <a:lvl1pPr marL="342900" indent="-342900" algn="l" rtl="0">
              <a:spcBef>
                <a:spcPts val="600"/>
              </a:spcBef>
              <a:buClr>
                <a:schemeClr val="dk2"/>
              </a:buClr>
              <a:buSzPct val="166666"/>
              <a:buFont typeface="Arial"/>
              <a:buChar char="•"/>
              <a:defRPr sz="3000" b="0" i="0" u="none" strike="noStrike" cap="none" baseline="0">
                <a:solidFill>
                  <a:schemeClr val="dk2"/>
                </a:solidFill>
                <a:latin typeface="Arial"/>
                <a:ea typeface="Arial"/>
                <a:cs typeface="Arial"/>
                <a:sym typeface="Arial"/>
              </a:defRPr>
            </a:lvl1pPr>
            <a:lvl2pPr marL="742950" indent="-285750" algn="l" rtl="0">
              <a:spcBef>
                <a:spcPts val="480"/>
              </a:spcBef>
              <a:buClr>
                <a:schemeClr val="dk2"/>
              </a:buClr>
              <a:buSzPct val="100000"/>
              <a:buFont typeface="Courier New"/>
              <a:buChar char="o"/>
              <a:defRPr sz="2400" b="0" i="0" u="none" strike="noStrike" cap="none" baseline="0">
                <a:solidFill>
                  <a:schemeClr val="dk2"/>
                </a:solidFill>
                <a:latin typeface="Arial"/>
                <a:ea typeface="Arial"/>
                <a:cs typeface="Arial"/>
                <a:sym typeface="Arial"/>
              </a:defRPr>
            </a:lvl2pPr>
            <a:lvl3pPr marL="1143000" indent="-228600" algn="l" rtl="0">
              <a:spcBef>
                <a:spcPts val="480"/>
              </a:spcBef>
              <a:buClr>
                <a:schemeClr val="dk2"/>
              </a:buClr>
              <a:buSzPct val="100000"/>
              <a:buFont typeface="Wingdings"/>
              <a:buChar char="§"/>
              <a:defRPr sz="2400" b="0" i="0" u="none" strike="noStrike" cap="none" baseline="0">
                <a:solidFill>
                  <a:schemeClr val="dk2"/>
                </a:solidFill>
                <a:latin typeface="Arial"/>
                <a:ea typeface="Arial"/>
                <a:cs typeface="Arial"/>
                <a:sym typeface="Arial"/>
              </a:defRPr>
            </a:lvl3pPr>
            <a:lvl4pPr marL="1600200" indent="-228600" algn="l" rtl="0">
              <a:spcBef>
                <a:spcPts val="360"/>
              </a:spcBef>
              <a:buClr>
                <a:schemeClr val="dk2"/>
              </a:buClr>
              <a:buSzPct val="166666"/>
              <a:buFont typeface="Arial"/>
              <a:buChar char="•"/>
              <a:defRPr sz="1800" b="0" i="0" u="none" strike="noStrike" cap="none" baseline="0">
                <a:solidFill>
                  <a:schemeClr val="dk2"/>
                </a:solidFill>
                <a:latin typeface="Arial"/>
                <a:ea typeface="Arial"/>
                <a:cs typeface="Arial"/>
                <a:sym typeface="Arial"/>
              </a:defRPr>
            </a:lvl4pPr>
            <a:lvl5pPr marL="2057400" indent="-228600" algn="l" rtl="0">
              <a:spcBef>
                <a:spcPts val="360"/>
              </a:spcBef>
              <a:buClr>
                <a:schemeClr val="dk2"/>
              </a:buClr>
              <a:buSzPct val="100000"/>
              <a:buFont typeface="Courier New"/>
              <a:buChar char="o"/>
              <a:defRPr sz="1800" b="0" i="0" u="none" strike="noStrike" cap="none" baseline="0">
                <a:solidFill>
                  <a:schemeClr val="dk2"/>
                </a:solidFill>
                <a:latin typeface="Arial"/>
                <a:ea typeface="Arial"/>
                <a:cs typeface="Arial"/>
                <a:sym typeface="Arial"/>
              </a:defRPr>
            </a:lvl5pPr>
            <a:lvl6pPr marL="2514600" indent="-228600" algn="l" rtl="0">
              <a:spcBef>
                <a:spcPts val="360"/>
              </a:spcBef>
              <a:buClr>
                <a:schemeClr val="dk2"/>
              </a:buClr>
              <a:buSzPct val="100000"/>
              <a:buFont typeface="Wingdings"/>
              <a:buChar char="§"/>
              <a:defRPr sz="1800" b="0" i="0" u="none" strike="noStrike" cap="none" baseline="0">
                <a:solidFill>
                  <a:schemeClr val="dk2"/>
                </a:solidFill>
                <a:latin typeface="Arial"/>
                <a:ea typeface="Arial"/>
                <a:cs typeface="Arial"/>
                <a:sym typeface="Arial"/>
              </a:defRPr>
            </a:lvl6pPr>
            <a:lvl7pPr marL="2971800" indent="-228600" algn="l" rtl="0">
              <a:spcBef>
                <a:spcPts val="360"/>
              </a:spcBef>
              <a:buClr>
                <a:schemeClr val="dk2"/>
              </a:buClr>
              <a:buSzPct val="166666"/>
              <a:buFont typeface="Arial"/>
              <a:buChar char="•"/>
              <a:defRPr sz="1800" b="0" i="0" u="none" strike="noStrike" cap="none" baseline="0">
                <a:solidFill>
                  <a:schemeClr val="dk2"/>
                </a:solidFill>
                <a:latin typeface="Arial"/>
                <a:ea typeface="Arial"/>
                <a:cs typeface="Arial"/>
                <a:sym typeface="Arial"/>
              </a:defRPr>
            </a:lvl7pPr>
            <a:lvl8pPr marL="3429000" indent="-228600" algn="l" rtl="0">
              <a:spcBef>
                <a:spcPts val="360"/>
              </a:spcBef>
              <a:buClr>
                <a:schemeClr val="dk2"/>
              </a:buClr>
              <a:buSzPct val="100000"/>
              <a:buFont typeface="Courier New"/>
              <a:buChar char="o"/>
              <a:defRPr sz="1800" b="0" i="0" u="none" strike="noStrike" cap="none" baseline="0">
                <a:solidFill>
                  <a:schemeClr val="dk2"/>
                </a:solidFill>
                <a:latin typeface="Arial"/>
                <a:ea typeface="Arial"/>
                <a:cs typeface="Arial"/>
                <a:sym typeface="Arial"/>
              </a:defRPr>
            </a:lvl8pPr>
            <a:lvl9pPr marL="3886200" indent="-228600" algn="l" rtl="0">
              <a:spcBef>
                <a:spcPts val="360"/>
              </a:spcBef>
              <a:buClr>
                <a:schemeClr val="dk2"/>
              </a:buClr>
              <a:buSzPct val="100000"/>
              <a:buFont typeface="Wingdings"/>
              <a:buChar char="§"/>
              <a:defRPr sz="1800" b="0" i="0" u="none" strike="noStrike" cap="none" baseline="0">
                <a:solidFill>
                  <a:schemeClr val="dk2"/>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youtu.be/iCtj1SVySII"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
        <p:cNvGrpSpPr/>
        <p:nvPr/>
      </p:nvGrpSpPr>
      <p:grpSpPr>
        <a:xfrm>
          <a:off x="0" y="0"/>
          <a:ext cx="0" cy="0"/>
          <a:chOff x="0" y="0"/>
          <a:chExt cx="0" cy="0"/>
        </a:xfrm>
      </p:grpSpPr>
      <p:sp>
        <p:nvSpPr>
          <p:cNvPr id="28" name="Shape 28"/>
          <p:cNvSpPr txBox="1">
            <a:spLocks noGrp="1"/>
          </p:cNvSpPr>
          <p:nvPr>
            <p:ph type="ctrTitle"/>
          </p:nvPr>
        </p:nvSpPr>
        <p:spPr>
          <a:xfrm>
            <a:off x="228600" y="1600200"/>
            <a:ext cx="7772400" cy="2400627"/>
          </a:xfrm>
          <a:prstGeom prst="rect">
            <a:avLst/>
          </a:prstGeom>
        </p:spPr>
        <p:txBody>
          <a:bodyPr lIns="91425" tIns="91425" rIns="91425" bIns="91425" anchor="b" anchorCtr="0">
            <a:spAutoFit/>
          </a:bodyPr>
          <a:lstStyle/>
          <a:p>
            <a:pPr>
              <a:buNone/>
            </a:pPr>
            <a:r>
              <a:rPr lang="en" dirty="0" smtClean="0"/>
              <a:t>Recommender</a:t>
            </a:r>
            <a:br>
              <a:rPr lang="en" dirty="0" smtClean="0"/>
            </a:br>
            <a:r>
              <a:rPr lang="en" dirty="0" smtClean="0"/>
              <a:t>  </a:t>
            </a:r>
            <a:r>
              <a:rPr lang="en" dirty="0" smtClean="0"/>
              <a:t>Systems</a:t>
            </a:r>
            <a:endParaRPr lang="en" dirty="0"/>
          </a:p>
        </p:txBody>
      </p:sp>
      <p:sp>
        <p:nvSpPr>
          <p:cNvPr id="29" name="Shape 29"/>
          <p:cNvSpPr txBox="1">
            <a:spLocks noGrp="1"/>
          </p:cNvSpPr>
          <p:nvPr>
            <p:ph type="subTitle" idx="1"/>
          </p:nvPr>
        </p:nvSpPr>
        <p:spPr>
          <a:xfrm>
            <a:off x="609600" y="4038600"/>
            <a:ext cx="7772400" cy="1107965"/>
          </a:xfrm>
          <a:prstGeom prst="rect">
            <a:avLst/>
          </a:prstGeom>
        </p:spPr>
        <p:txBody>
          <a:bodyPr lIns="91425" tIns="91425" rIns="91425" bIns="91425" anchor="ctr" anchorCtr="0">
            <a:spAutoFit/>
          </a:bodyPr>
          <a:lstStyle/>
          <a:p>
            <a:pPr lvl="0" rtl="0">
              <a:buNone/>
            </a:pPr>
            <a:r>
              <a:rPr lang="en" dirty="0"/>
              <a:t>Kevin Auble, Alex Choi, Alyssa </a:t>
            </a:r>
            <a:r>
              <a:rPr lang="en" dirty="0" smtClean="0"/>
              <a:t>Maurer</a:t>
            </a:r>
            <a:r>
              <a:rPr lang="en" dirty="0" smtClean="0"/>
              <a:t>,</a:t>
            </a:r>
          </a:p>
          <a:p>
            <a:pPr lvl="0" rtl="0">
              <a:buNone/>
            </a:pPr>
            <a:r>
              <a:rPr lang="en" dirty="0" smtClean="0"/>
              <a:t>Adam Richardson</a:t>
            </a:r>
            <a:endParaRPr lang="en" dirty="0"/>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74637"/>
            <a:ext cx="8229600" cy="1522199"/>
          </a:xfrm>
          <a:prstGeom prst="rect">
            <a:avLst/>
          </a:prstGeom>
        </p:spPr>
        <p:txBody>
          <a:bodyPr lIns="91425" tIns="91425" rIns="91425" bIns="91425" anchor="b" anchorCtr="0">
            <a:spAutoFit/>
          </a:bodyPr>
          <a:lstStyle/>
          <a:p>
            <a:pPr>
              <a:buNone/>
            </a:pPr>
            <a:r>
              <a:rPr lang="en"/>
              <a:t>Survey One Results</a:t>
            </a:r>
          </a:p>
        </p:txBody>
      </p:sp>
      <p:sp>
        <p:nvSpPr>
          <p:cNvPr id="83" name="Shape 83"/>
          <p:cNvSpPr txBox="1">
            <a:spLocks noGrp="1"/>
          </p:cNvSpPr>
          <p:nvPr>
            <p:ph type="body" idx="1"/>
          </p:nvPr>
        </p:nvSpPr>
        <p:spPr>
          <a:xfrm>
            <a:off x="457200" y="1947332"/>
            <a:ext cx="8229600" cy="4620299"/>
          </a:xfrm>
          <a:prstGeom prst="rect">
            <a:avLst/>
          </a:prstGeom>
        </p:spPr>
        <p:txBody>
          <a:bodyPr lIns="91425" tIns="91425" rIns="91425" bIns="91425" anchor="t" anchorCtr="0">
            <a:spAutoFit/>
          </a:bodyPr>
          <a:lstStyle/>
          <a:p>
            <a:pPr marL="457200" lvl="0" indent="-419100" rtl="0">
              <a:buClr>
                <a:schemeClr val="dk2"/>
              </a:buClr>
              <a:buSzPct val="208333"/>
              <a:buFont typeface="Arial"/>
              <a:buChar char="•"/>
            </a:pPr>
            <a:r>
              <a:rPr lang="en" sz="2400"/>
              <a:t>Users rated</a:t>
            </a:r>
            <a:r>
              <a:rPr lang="en" sz="2400" b="1"/>
              <a:t> Amazon </a:t>
            </a:r>
            <a:r>
              <a:rPr lang="en" sz="2400"/>
              <a:t>as "Very Good" on Overall Opinion, "Excellent" on Usefulness, "Very Good" on Accuracy, and "Good/Very Good" on Likeliness to Use/Buy Something Suggested.</a:t>
            </a:r>
          </a:p>
          <a:p>
            <a:pPr marL="457200" lvl="0" indent="-419100" rtl="0">
              <a:buClr>
                <a:schemeClr val="dk2"/>
              </a:buClr>
              <a:buSzPct val="208333"/>
              <a:buFont typeface="Arial"/>
              <a:buChar char="•"/>
            </a:pPr>
            <a:r>
              <a:rPr lang="en" sz="2400"/>
              <a:t>Comments:</a:t>
            </a:r>
          </a:p>
          <a:p>
            <a:pPr marL="914400" lvl="1" indent="-381000" rtl="0">
              <a:buClr>
                <a:schemeClr val="dk2"/>
              </a:buClr>
              <a:buSzPct val="80000"/>
              <a:buFont typeface="Courier New"/>
              <a:buChar char="o"/>
            </a:pPr>
            <a:r>
              <a:rPr lang="en">
                <a:solidFill>
                  <a:srgbClr val="333333"/>
                </a:solidFill>
              </a:rPr>
              <a:t>"It can really create some incorrect suggestions when you have shopped or searched on Amazon for gifts for other people."</a:t>
            </a:r>
          </a:p>
          <a:p>
            <a:pPr marL="914400" lvl="1" indent="-381000" rtl="0">
              <a:buClr>
                <a:schemeClr val="dk2"/>
              </a:buClr>
              <a:buSzPct val="80000"/>
              <a:buFont typeface="Courier New"/>
              <a:buChar char="o"/>
            </a:pPr>
            <a:r>
              <a:rPr lang="en">
                <a:solidFill>
                  <a:srgbClr val="333333"/>
                </a:solidFill>
              </a:rPr>
              <a:t>"It takes into account things that I've only viewed, not bought or ever had any intention of buying. I can't really just 'browse' Amazon without it influencing the recommendations."</a:t>
            </a:r>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457200" y="274637"/>
            <a:ext cx="8229600" cy="1522199"/>
          </a:xfrm>
          <a:prstGeom prst="rect">
            <a:avLst/>
          </a:prstGeom>
        </p:spPr>
        <p:txBody>
          <a:bodyPr lIns="91425" tIns="91425" rIns="91425" bIns="91425" anchor="b" anchorCtr="0">
            <a:spAutoFit/>
          </a:bodyPr>
          <a:lstStyle/>
          <a:p>
            <a:pPr lvl="0" rtl="0">
              <a:buNone/>
            </a:pPr>
            <a:r>
              <a:rPr lang="en"/>
              <a:t>Survey One Results</a:t>
            </a:r>
          </a:p>
        </p:txBody>
      </p:sp>
      <p:sp>
        <p:nvSpPr>
          <p:cNvPr id="89" name="Shape 89"/>
          <p:cNvSpPr txBox="1">
            <a:spLocks noGrp="1"/>
          </p:cNvSpPr>
          <p:nvPr>
            <p:ph type="body" idx="1"/>
          </p:nvPr>
        </p:nvSpPr>
        <p:spPr>
          <a:xfrm>
            <a:off x="457200" y="1947332"/>
            <a:ext cx="8229600" cy="4620299"/>
          </a:xfrm>
          <a:prstGeom prst="rect">
            <a:avLst/>
          </a:prstGeom>
        </p:spPr>
        <p:txBody>
          <a:bodyPr lIns="91425" tIns="91425" rIns="91425" bIns="91425" anchor="t" anchorCtr="0">
            <a:spAutoFit/>
          </a:bodyPr>
          <a:lstStyle/>
          <a:p>
            <a:pPr marL="457200" lvl="0" indent="-419100" rtl="0">
              <a:buClr>
                <a:schemeClr val="dk2"/>
              </a:buClr>
              <a:buSzPct val="208333"/>
              <a:buFont typeface="Arial"/>
              <a:buChar char="•"/>
            </a:pPr>
            <a:r>
              <a:rPr lang="en" sz="2400"/>
              <a:t>Users rated</a:t>
            </a:r>
            <a:r>
              <a:rPr lang="en" sz="2400" b="1"/>
              <a:t> Pandora </a:t>
            </a:r>
            <a:r>
              <a:rPr lang="en" sz="2400"/>
              <a:t>as</a:t>
            </a:r>
            <a:r>
              <a:rPr lang="en" sz="2400" b="1"/>
              <a:t>:</a:t>
            </a:r>
            <a:r>
              <a:rPr lang="en" sz="2400"/>
              <a:t> "Excellent" on Overall Opinion, "Excellent" on Usefulness, "Very Good" on Accuracy, and "Very Good" on Likeliness to Use/Buy Something Suggested.</a:t>
            </a:r>
          </a:p>
          <a:p>
            <a:pPr marL="457200" lvl="0" indent="-419100" rtl="0">
              <a:buClr>
                <a:schemeClr val="dk2"/>
              </a:buClr>
              <a:buSzPct val="208333"/>
              <a:buFont typeface="Arial"/>
              <a:buChar char="•"/>
            </a:pPr>
            <a:r>
              <a:rPr lang="en" sz="2400"/>
              <a:t>Comments:</a:t>
            </a:r>
          </a:p>
          <a:p>
            <a:pPr marL="914400" lvl="1" indent="-419100" rtl="0">
              <a:buClr>
                <a:schemeClr val="dk2"/>
              </a:buClr>
              <a:buSzPct val="100000"/>
              <a:buFont typeface="Courier New"/>
              <a:buChar char="o"/>
            </a:pPr>
            <a:r>
              <a:rPr lang="en">
                <a:solidFill>
                  <a:srgbClr val="333333"/>
                </a:solidFill>
              </a:rPr>
              <a:t>"Pandora seems to think that I need to constantly discover new music and grow my tastes. I appreciate the challenge, but sometimes it gets the wrong idea."</a:t>
            </a:r>
          </a:p>
          <a:p>
            <a:pPr marL="914400" lvl="1" indent="-419100" rtl="0">
              <a:buClr>
                <a:schemeClr val="dk2"/>
              </a:buClr>
              <a:buSzPct val="100000"/>
              <a:buFont typeface="Courier New"/>
              <a:buChar char="o"/>
            </a:pPr>
            <a:r>
              <a:rPr lang="en">
                <a:solidFill>
                  <a:srgbClr val="333333"/>
                </a:solidFill>
              </a:rPr>
              <a:t>"Every 7 songs or so there will be a song that doesn't really fit the genre of the station I am listening to."</a:t>
            </a: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57200" y="274637"/>
            <a:ext cx="8229600" cy="1522199"/>
          </a:xfrm>
          <a:prstGeom prst="rect">
            <a:avLst/>
          </a:prstGeom>
        </p:spPr>
        <p:txBody>
          <a:bodyPr lIns="91425" tIns="91425" rIns="91425" bIns="91425" anchor="b" anchorCtr="0">
            <a:spAutoFit/>
          </a:bodyPr>
          <a:lstStyle/>
          <a:p>
            <a:pPr>
              <a:buNone/>
            </a:pPr>
            <a:r>
              <a:rPr lang="en"/>
              <a:t>Survey Two</a:t>
            </a:r>
          </a:p>
        </p:txBody>
      </p:sp>
      <p:sp>
        <p:nvSpPr>
          <p:cNvPr id="95" name="Shape 95"/>
          <p:cNvSpPr txBox="1">
            <a:spLocks noGrp="1"/>
          </p:cNvSpPr>
          <p:nvPr>
            <p:ph type="body" idx="1"/>
          </p:nvPr>
        </p:nvSpPr>
        <p:spPr>
          <a:xfrm>
            <a:off x="457200" y="1947332"/>
            <a:ext cx="8229600" cy="2492960"/>
          </a:xfrm>
          <a:prstGeom prst="rect">
            <a:avLst/>
          </a:prstGeom>
        </p:spPr>
        <p:txBody>
          <a:bodyPr lIns="91425" tIns="91425" rIns="91425" bIns="91425" anchor="t" anchorCtr="0">
            <a:spAutoFit/>
          </a:bodyPr>
          <a:lstStyle/>
          <a:p>
            <a:pPr>
              <a:buNone/>
            </a:pPr>
            <a:r>
              <a:rPr lang="en" dirty="0" smtClean="0"/>
              <a:t>   For </a:t>
            </a:r>
            <a:r>
              <a:rPr lang="en" dirty="0"/>
              <a:t>the second survey, we asked </a:t>
            </a:r>
            <a:r>
              <a:rPr lang="en" dirty="0" smtClean="0"/>
              <a:t>questions about </a:t>
            </a:r>
            <a:r>
              <a:rPr lang="en" dirty="0"/>
              <a:t>the ethical issues involved with recommender systems, mainly how users' information is used to recommend items to them.</a:t>
            </a: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457200" y="274637"/>
            <a:ext cx="8229600" cy="1522199"/>
          </a:xfrm>
          <a:prstGeom prst="rect">
            <a:avLst/>
          </a:prstGeom>
        </p:spPr>
        <p:txBody>
          <a:bodyPr lIns="91425" tIns="91425" rIns="91425" bIns="91425" anchor="b" anchorCtr="0">
            <a:spAutoFit/>
          </a:bodyPr>
          <a:lstStyle/>
          <a:p>
            <a:pPr>
              <a:buNone/>
            </a:pPr>
            <a:r>
              <a:rPr lang="en"/>
              <a:t>Survey Two Results</a:t>
            </a:r>
          </a:p>
        </p:txBody>
      </p:sp>
      <p:sp>
        <p:nvSpPr>
          <p:cNvPr id="101" name="Shape 101"/>
          <p:cNvSpPr txBox="1">
            <a:spLocks noGrp="1"/>
          </p:cNvSpPr>
          <p:nvPr>
            <p:ph type="body" idx="1"/>
          </p:nvPr>
        </p:nvSpPr>
        <p:spPr>
          <a:xfrm>
            <a:off x="457200" y="1947332"/>
            <a:ext cx="8229600" cy="4620299"/>
          </a:xfrm>
          <a:prstGeom prst="rect">
            <a:avLst/>
          </a:prstGeom>
        </p:spPr>
        <p:txBody>
          <a:bodyPr lIns="91425" tIns="91425" rIns="91425" bIns="91425" anchor="t" anchorCtr="0">
            <a:spAutoFit/>
          </a:bodyPr>
          <a:lstStyle/>
          <a:p>
            <a:pPr marL="457200" lvl="0" indent="-419100" rtl="0">
              <a:buClr>
                <a:schemeClr val="dk2"/>
              </a:buClr>
              <a:buSzPct val="166666"/>
              <a:buFont typeface="Arial"/>
              <a:buChar char="•"/>
            </a:pPr>
            <a:r>
              <a:rPr lang="en"/>
              <a:t>86.2% of users were concerned about giving up their private information to companies when creating an online account</a:t>
            </a:r>
          </a:p>
          <a:p>
            <a:pPr marL="457200" lvl="0" indent="-419100">
              <a:buClr>
                <a:schemeClr val="dk2"/>
              </a:buClr>
              <a:buSzPct val="166666"/>
              <a:buFont typeface="Arial"/>
              <a:buChar char="•"/>
            </a:pPr>
            <a:r>
              <a:rPr lang="en"/>
              <a:t>When signing up for websites like Amazon, Pandora, and Netflix, 83% of users said that they are Not at all Likely to read the privacy policy</a:t>
            </a: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457200" y="274637"/>
            <a:ext cx="8229600" cy="1522199"/>
          </a:xfrm>
          <a:prstGeom prst="rect">
            <a:avLst/>
          </a:prstGeom>
        </p:spPr>
        <p:txBody>
          <a:bodyPr lIns="91425" tIns="91425" rIns="91425" bIns="91425" anchor="b" anchorCtr="0">
            <a:spAutoFit/>
          </a:bodyPr>
          <a:lstStyle/>
          <a:p>
            <a:pPr>
              <a:buNone/>
            </a:pPr>
            <a:r>
              <a:rPr lang="en"/>
              <a:t>Survey Two Results</a:t>
            </a:r>
          </a:p>
        </p:txBody>
      </p:sp>
      <p:sp>
        <p:nvSpPr>
          <p:cNvPr id="107" name="Shape 107"/>
          <p:cNvSpPr txBox="1">
            <a:spLocks noGrp="1"/>
          </p:cNvSpPr>
          <p:nvPr>
            <p:ph type="body" idx="1"/>
          </p:nvPr>
        </p:nvSpPr>
        <p:spPr>
          <a:xfrm>
            <a:off x="457200" y="1947332"/>
            <a:ext cx="8229600" cy="4878228"/>
          </a:xfrm>
          <a:prstGeom prst="rect">
            <a:avLst/>
          </a:prstGeom>
        </p:spPr>
        <p:txBody>
          <a:bodyPr lIns="91425" tIns="91425" rIns="91425" bIns="91425" anchor="t" anchorCtr="0">
            <a:spAutoFit/>
          </a:bodyPr>
          <a:lstStyle/>
          <a:p>
            <a:pPr lvl="0" rtl="0">
              <a:buNone/>
            </a:pPr>
            <a:r>
              <a:rPr lang="en" dirty="0" smtClean="0"/>
              <a:t>   We </a:t>
            </a:r>
            <a:r>
              <a:rPr lang="en" dirty="0"/>
              <a:t>asked the users surveyed about the following categories of information: </a:t>
            </a:r>
          </a:p>
          <a:p>
            <a:pPr marL="457200" lvl="0" indent="-419100" rtl="0">
              <a:buClr>
                <a:schemeClr val="dk2"/>
              </a:buClr>
              <a:buSzPct val="166666"/>
              <a:buFont typeface="Arial"/>
              <a:buChar char="•"/>
            </a:pPr>
            <a:r>
              <a:rPr lang="en" dirty="0"/>
              <a:t>gender</a:t>
            </a:r>
          </a:p>
          <a:p>
            <a:pPr marL="457200" lvl="0" indent="-419100" rtl="0">
              <a:buClr>
                <a:schemeClr val="dk2"/>
              </a:buClr>
              <a:buSzPct val="166666"/>
              <a:buFont typeface="Arial"/>
              <a:buChar char="•"/>
            </a:pPr>
            <a:r>
              <a:rPr lang="en" dirty="0"/>
              <a:t>age</a:t>
            </a:r>
          </a:p>
          <a:p>
            <a:pPr marL="457200" lvl="0" indent="-419100" rtl="0">
              <a:buClr>
                <a:schemeClr val="dk2"/>
              </a:buClr>
              <a:buSzPct val="166666"/>
              <a:buFont typeface="Arial"/>
              <a:buChar char="•"/>
            </a:pPr>
            <a:r>
              <a:rPr lang="en" dirty="0"/>
              <a:t>geographical location</a:t>
            </a:r>
          </a:p>
          <a:p>
            <a:pPr marL="457200" lvl="0" indent="-419100" rtl="0">
              <a:buClr>
                <a:schemeClr val="dk2"/>
              </a:buClr>
              <a:buSzPct val="166666"/>
              <a:buFont typeface="Arial"/>
              <a:buChar char="•"/>
            </a:pPr>
            <a:r>
              <a:rPr lang="en" dirty="0"/>
              <a:t>race/nationality</a:t>
            </a:r>
          </a:p>
          <a:p>
            <a:pPr marL="457200" lvl="0" indent="-419100" rtl="0">
              <a:buClr>
                <a:schemeClr val="dk2"/>
              </a:buClr>
              <a:buSzPct val="166666"/>
              <a:buFont typeface="Arial"/>
              <a:buChar char="•"/>
            </a:pPr>
            <a:r>
              <a:rPr lang="en" dirty="0"/>
              <a:t>occupation</a:t>
            </a:r>
          </a:p>
          <a:p>
            <a:pPr marL="457200" lvl="0" indent="-419100" rtl="0">
              <a:buClr>
                <a:schemeClr val="dk2"/>
              </a:buClr>
              <a:buSzPct val="166666"/>
              <a:buFont typeface="Arial"/>
              <a:buChar char="•"/>
            </a:pPr>
            <a:r>
              <a:rPr lang="en" dirty="0"/>
              <a:t>previous purchases/activity</a:t>
            </a:r>
          </a:p>
          <a:p>
            <a:pPr marL="457200" lvl="0" indent="-419100">
              <a:buClr>
                <a:schemeClr val="dk2"/>
              </a:buClr>
              <a:buSzPct val="166666"/>
              <a:buFont typeface="Arial"/>
              <a:buChar char="•"/>
            </a:pPr>
            <a:r>
              <a:rPr lang="en" dirty="0"/>
              <a:t>interests</a:t>
            </a: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274637"/>
            <a:ext cx="8229600" cy="1522199"/>
          </a:xfrm>
          <a:prstGeom prst="rect">
            <a:avLst/>
          </a:prstGeom>
        </p:spPr>
        <p:txBody>
          <a:bodyPr lIns="91425" tIns="91425" rIns="91425" bIns="91425" anchor="b" anchorCtr="0">
            <a:spAutoFit/>
          </a:bodyPr>
          <a:lstStyle/>
          <a:p>
            <a:pPr>
              <a:buNone/>
            </a:pPr>
            <a:r>
              <a:rPr lang="en"/>
              <a:t>Survey Two Results</a:t>
            </a:r>
          </a:p>
        </p:txBody>
      </p:sp>
      <p:sp>
        <p:nvSpPr>
          <p:cNvPr id="113" name="Shape 113"/>
          <p:cNvSpPr txBox="1">
            <a:spLocks noGrp="1"/>
          </p:cNvSpPr>
          <p:nvPr>
            <p:ph type="body" idx="1"/>
          </p:nvPr>
        </p:nvSpPr>
        <p:spPr>
          <a:xfrm>
            <a:off x="457200" y="1947332"/>
            <a:ext cx="8229600" cy="4031843"/>
          </a:xfrm>
          <a:prstGeom prst="rect">
            <a:avLst/>
          </a:prstGeom>
        </p:spPr>
        <p:txBody>
          <a:bodyPr lIns="91425" tIns="91425" rIns="91425" bIns="91425" anchor="t" anchorCtr="0">
            <a:spAutoFit/>
          </a:bodyPr>
          <a:lstStyle/>
          <a:p>
            <a:pPr lvl="0" rtl="0">
              <a:buNone/>
            </a:pPr>
            <a:r>
              <a:rPr lang="en" dirty="0" smtClean="0"/>
              <a:t>   The </a:t>
            </a:r>
            <a:r>
              <a:rPr lang="en" dirty="0"/>
              <a:t>majority of users said that they </a:t>
            </a:r>
            <a:r>
              <a:rPr lang="en" dirty="0" smtClean="0"/>
              <a:t>were </a:t>
            </a:r>
            <a:r>
              <a:rPr lang="en" b="1" dirty="0" smtClean="0"/>
              <a:t>Neutral/Didn't </a:t>
            </a:r>
            <a:r>
              <a:rPr lang="en" b="1" dirty="0"/>
              <a:t>Care</a:t>
            </a:r>
            <a:r>
              <a:rPr lang="en" dirty="0"/>
              <a:t> about websites such as Amazon, Netflix, and Pandora using this information to recommend products to them.</a:t>
            </a:r>
          </a:p>
          <a:p>
            <a:endParaRPr lang="en" dirty="0"/>
          </a:p>
          <a:p>
            <a:pPr>
              <a:buNone/>
            </a:pPr>
            <a:r>
              <a:rPr lang="en" dirty="0" smtClean="0"/>
              <a:t>   However</a:t>
            </a:r>
            <a:r>
              <a:rPr lang="en" dirty="0"/>
              <a:t>, </a:t>
            </a:r>
            <a:r>
              <a:rPr lang="en" b="1" dirty="0"/>
              <a:t>geographical location</a:t>
            </a:r>
            <a:r>
              <a:rPr lang="en" dirty="0"/>
              <a:t> was the category of information that users were most concerned about.</a:t>
            </a: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457200" y="274637"/>
            <a:ext cx="8229600" cy="1522199"/>
          </a:xfrm>
          <a:prstGeom prst="rect">
            <a:avLst/>
          </a:prstGeom>
        </p:spPr>
        <p:txBody>
          <a:bodyPr lIns="91425" tIns="91425" rIns="91425" bIns="91425" anchor="b" anchorCtr="0">
            <a:spAutoFit/>
          </a:bodyPr>
          <a:lstStyle/>
          <a:p>
            <a:pPr>
              <a:buNone/>
            </a:pPr>
            <a:r>
              <a:rPr lang="en"/>
              <a:t>Survey Two Results</a:t>
            </a:r>
          </a:p>
        </p:txBody>
      </p:sp>
      <p:sp>
        <p:nvSpPr>
          <p:cNvPr id="119" name="Shape 119"/>
          <p:cNvSpPr txBox="1">
            <a:spLocks noGrp="1"/>
          </p:cNvSpPr>
          <p:nvPr>
            <p:ph type="body" idx="1"/>
          </p:nvPr>
        </p:nvSpPr>
        <p:spPr>
          <a:xfrm>
            <a:off x="457200" y="1947332"/>
            <a:ext cx="8229600" cy="4770506"/>
          </a:xfrm>
          <a:prstGeom prst="rect">
            <a:avLst/>
          </a:prstGeom>
          <a:noFill/>
          <a:ln>
            <a:noFill/>
          </a:ln>
        </p:spPr>
        <p:txBody>
          <a:bodyPr lIns="91425" tIns="91425" rIns="91425" bIns="91425" anchor="t" anchorCtr="0">
            <a:spAutoFit/>
          </a:bodyPr>
          <a:lstStyle/>
          <a:p>
            <a:pPr lvl="0" rtl="0">
              <a:buNone/>
            </a:pPr>
            <a:r>
              <a:rPr lang="en" sz="2400" dirty="0" smtClean="0"/>
              <a:t>    The </a:t>
            </a:r>
            <a:r>
              <a:rPr lang="en" sz="2400" dirty="0"/>
              <a:t>majority of users </a:t>
            </a:r>
            <a:r>
              <a:rPr lang="en" sz="2400" b="1" dirty="0"/>
              <a:t>Strongly Agreed</a:t>
            </a:r>
            <a:r>
              <a:rPr lang="en" sz="2400" dirty="0"/>
              <a:t> with the statement, </a:t>
            </a:r>
            <a:r>
              <a:rPr lang="en" sz="2400" b="1" dirty="0"/>
              <a:t>"Rental information is personal data,"</a:t>
            </a:r>
            <a:r>
              <a:rPr lang="en" sz="2400" dirty="0"/>
              <a:t> as well as, </a:t>
            </a:r>
            <a:r>
              <a:rPr lang="en" sz="2400" b="1" dirty="0"/>
              <a:t>"My preferences for items on websites such as Netflix, Amazon, and Pandora could be used to identify me."</a:t>
            </a:r>
          </a:p>
          <a:p>
            <a:endParaRPr lang="en" sz="2400" b="1" dirty="0"/>
          </a:p>
          <a:p>
            <a:pPr lvl="0" rtl="0">
              <a:buNone/>
            </a:pPr>
            <a:r>
              <a:rPr lang="en" sz="2400" dirty="0" smtClean="0"/>
              <a:t>    However</a:t>
            </a:r>
            <a:r>
              <a:rPr lang="en" sz="2400" dirty="0"/>
              <a:t>, they also </a:t>
            </a:r>
            <a:r>
              <a:rPr lang="en" sz="2400" b="1" dirty="0"/>
              <a:t>Agreed</a:t>
            </a:r>
            <a:r>
              <a:rPr lang="en" sz="2400" dirty="0"/>
              <a:t> with the statement </a:t>
            </a:r>
            <a:r>
              <a:rPr lang="en" sz="2400" b="1" dirty="0"/>
              <a:t>"I am comfortable with websites such as Netflix, Amazon, and Pandora using my personal information to persuade me to purchase or view items," </a:t>
            </a:r>
            <a:r>
              <a:rPr lang="en" sz="2400" dirty="0"/>
              <a:t>and were </a:t>
            </a:r>
            <a:r>
              <a:rPr lang="en" sz="2400" b="1" dirty="0"/>
              <a:t>Neutral</a:t>
            </a:r>
            <a:r>
              <a:rPr lang="en" sz="2400" dirty="0"/>
              <a:t> about </a:t>
            </a:r>
            <a:r>
              <a:rPr lang="en" sz="2400" b="1" dirty="0"/>
              <a:t>"My personal information is safe and secure in a company's database."</a:t>
            </a:r>
          </a:p>
        </p:txBody>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274637"/>
            <a:ext cx="8229600" cy="1522199"/>
          </a:xfrm>
          <a:prstGeom prst="rect">
            <a:avLst/>
          </a:prstGeom>
        </p:spPr>
        <p:txBody>
          <a:bodyPr lIns="91425" tIns="91425" rIns="91425" bIns="91425" anchor="b" anchorCtr="0">
            <a:spAutoFit/>
          </a:bodyPr>
          <a:lstStyle/>
          <a:p>
            <a:pPr>
              <a:buNone/>
            </a:pPr>
            <a:r>
              <a:rPr lang="en"/>
              <a:t>Conclusions</a:t>
            </a:r>
          </a:p>
        </p:txBody>
      </p:sp>
      <p:sp>
        <p:nvSpPr>
          <p:cNvPr id="125" name="Shape 125"/>
          <p:cNvSpPr txBox="1">
            <a:spLocks noGrp="1"/>
          </p:cNvSpPr>
          <p:nvPr>
            <p:ph type="body" idx="1"/>
          </p:nvPr>
        </p:nvSpPr>
        <p:spPr>
          <a:xfrm>
            <a:off x="457200" y="1947332"/>
            <a:ext cx="8229600" cy="4620299"/>
          </a:xfrm>
          <a:prstGeom prst="rect">
            <a:avLst/>
          </a:prstGeom>
        </p:spPr>
        <p:txBody>
          <a:bodyPr lIns="91425" tIns="91425" rIns="91425" bIns="91425" anchor="t" anchorCtr="0">
            <a:spAutoFit/>
          </a:bodyPr>
          <a:lstStyle/>
          <a:p>
            <a:pPr marL="457200" lvl="0" indent="-381000" rtl="0">
              <a:buClr>
                <a:schemeClr val="dk2"/>
              </a:buClr>
              <a:buSzPct val="133333"/>
              <a:buFont typeface="Arial"/>
              <a:buChar char="•"/>
            </a:pPr>
            <a:r>
              <a:rPr lang="en"/>
              <a:t>The majority of users have encountered and used recommender systems online.</a:t>
            </a:r>
          </a:p>
          <a:p>
            <a:pPr marL="457200" lvl="0" indent="-381000" rtl="0">
              <a:buClr>
                <a:schemeClr val="dk2"/>
              </a:buClr>
              <a:buSzPct val="133333"/>
              <a:buFont typeface="Arial"/>
              <a:buChar char="•"/>
            </a:pPr>
            <a:r>
              <a:rPr lang="en"/>
              <a:t>In general, users have favorable opinions of recommender systems, especially Netflix, Amazon, and Pandora.</a:t>
            </a:r>
          </a:p>
          <a:p>
            <a:pPr marL="914400" lvl="1" indent="-381000" rtl="0">
              <a:buClr>
                <a:schemeClr val="dk2"/>
              </a:buClr>
              <a:buSzPct val="80000"/>
              <a:buFont typeface="Courier New"/>
              <a:buChar char="o"/>
            </a:pPr>
            <a:r>
              <a:rPr lang="en" sz="3000"/>
              <a:t>Users still feel that these systems can be improved in terms of accuracy.</a:t>
            </a:r>
          </a:p>
          <a:p>
            <a:pPr marL="914400" lvl="1" indent="-381000" rtl="0">
              <a:buClr>
                <a:schemeClr val="dk2"/>
              </a:buClr>
              <a:buSzPct val="80000"/>
              <a:buFont typeface="Courier New"/>
              <a:buChar char="o"/>
            </a:pPr>
            <a:r>
              <a:rPr lang="en" sz="3000"/>
              <a:t>Despite this, users are still likely to use or buy the products recommended to them.</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274637"/>
            <a:ext cx="8229600" cy="1522199"/>
          </a:xfrm>
          <a:prstGeom prst="rect">
            <a:avLst/>
          </a:prstGeom>
        </p:spPr>
        <p:txBody>
          <a:bodyPr lIns="91425" tIns="91425" rIns="91425" bIns="91425" anchor="b" anchorCtr="0">
            <a:spAutoFit/>
          </a:bodyPr>
          <a:lstStyle/>
          <a:p>
            <a:pPr>
              <a:buNone/>
            </a:pPr>
            <a:r>
              <a:rPr lang="en"/>
              <a:t>Conclusions</a:t>
            </a:r>
          </a:p>
        </p:txBody>
      </p:sp>
      <p:sp>
        <p:nvSpPr>
          <p:cNvPr id="131" name="Shape 131"/>
          <p:cNvSpPr txBox="1">
            <a:spLocks noGrp="1"/>
          </p:cNvSpPr>
          <p:nvPr>
            <p:ph type="body" idx="1"/>
          </p:nvPr>
        </p:nvSpPr>
        <p:spPr>
          <a:xfrm>
            <a:off x="457200" y="1947332"/>
            <a:ext cx="8229600" cy="4620299"/>
          </a:xfrm>
          <a:prstGeom prst="rect">
            <a:avLst/>
          </a:prstGeom>
        </p:spPr>
        <p:txBody>
          <a:bodyPr lIns="91425" tIns="91425" rIns="91425" bIns="91425" anchor="t" anchorCtr="0">
            <a:spAutoFit/>
          </a:bodyPr>
          <a:lstStyle/>
          <a:p>
            <a:pPr marL="457200" lvl="0" indent="-419100" rtl="0">
              <a:buClr>
                <a:schemeClr val="dk2"/>
              </a:buClr>
              <a:buSzPct val="166666"/>
              <a:buFont typeface="Arial"/>
              <a:buChar char="•"/>
            </a:pPr>
            <a:r>
              <a:rPr lang="en"/>
              <a:t>Most users do not read the privacy policies of websites such as Amazon, Netflix, and Pandora, but most do not have strong feelings about the general safety of their personal information with these websites.</a:t>
            </a:r>
          </a:p>
          <a:p>
            <a:pPr marL="457200" lvl="0" indent="-419100" rtl="0">
              <a:buClr>
                <a:schemeClr val="dk2"/>
              </a:buClr>
              <a:buSzPct val="166666"/>
              <a:buFont typeface="Arial"/>
              <a:buChar char="•"/>
            </a:pPr>
            <a:r>
              <a:rPr lang="en"/>
              <a:t>There are some users who are concerned about their privacy online, but the majority are comfortable with websites using their information to recommend items to them.</a:t>
            </a:r>
          </a:p>
        </p:txBody>
      </p:sp>
    </p:spTree>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274637"/>
            <a:ext cx="8229600" cy="1522199"/>
          </a:xfrm>
          <a:prstGeom prst="rect">
            <a:avLst/>
          </a:prstGeom>
        </p:spPr>
        <p:txBody>
          <a:bodyPr lIns="91425" tIns="91425" rIns="91425" bIns="91425" anchor="b" anchorCtr="0">
            <a:spAutoFit/>
          </a:bodyPr>
          <a:lstStyle/>
          <a:p>
            <a:pPr>
              <a:buNone/>
            </a:pPr>
            <a:r>
              <a:rPr lang="en"/>
              <a:t>Questions?</a:t>
            </a:r>
          </a:p>
        </p:txBody>
      </p:sp>
      <p:sp>
        <p:nvSpPr>
          <p:cNvPr id="137" name="Shape 137"/>
          <p:cNvSpPr txBox="1">
            <a:spLocks noGrp="1"/>
          </p:cNvSpPr>
          <p:nvPr>
            <p:ph type="body" idx="1"/>
          </p:nvPr>
        </p:nvSpPr>
        <p:spPr>
          <a:xfrm>
            <a:off x="457200" y="1947332"/>
            <a:ext cx="8229600" cy="4620299"/>
          </a:xfrm>
          <a:prstGeom prst="rect">
            <a:avLst/>
          </a:prstGeom>
        </p:spPr>
        <p:txBody>
          <a:bodyPr lIns="91425" tIns="91425" rIns="91425" bIns="91425" anchor="t" anchorCtr="0">
            <a:spAutoFit/>
          </a:bodyPr>
          <a:lstStyle/>
          <a:p>
            <a:endParaRPr dirty="0"/>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57200" y="274637"/>
            <a:ext cx="8229600" cy="1522199"/>
          </a:xfrm>
          <a:prstGeom prst="rect">
            <a:avLst/>
          </a:prstGeom>
        </p:spPr>
        <p:txBody>
          <a:bodyPr lIns="91425" tIns="91425" rIns="91425" bIns="91425" anchor="b" anchorCtr="0">
            <a:spAutoFit/>
          </a:bodyPr>
          <a:lstStyle/>
          <a:p>
            <a:pPr>
              <a:buNone/>
            </a:pPr>
            <a:r>
              <a:rPr lang="en"/>
              <a:t>Video</a:t>
            </a:r>
          </a:p>
        </p:txBody>
      </p:sp>
      <p:sp>
        <p:nvSpPr>
          <p:cNvPr id="35" name="Shape 35"/>
          <p:cNvSpPr txBox="1">
            <a:spLocks noGrp="1"/>
          </p:cNvSpPr>
          <p:nvPr>
            <p:ph type="body" idx="1"/>
          </p:nvPr>
        </p:nvSpPr>
        <p:spPr>
          <a:xfrm>
            <a:off x="457200" y="1947332"/>
            <a:ext cx="8229600" cy="646300"/>
          </a:xfrm>
          <a:prstGeom prst="rect">
            <a:avLst/>
          </a:prstGeom>
        </p:spPr>
        <p:txBody>
          <a:bodyPr lIns="91425" tIns="91425" rIns="91425" bIns="91425" anchor="t" anchorCtr="0">
            <a:spAutoFit/>
          </a:bodyPr>
          <a:lstStyle/>
          <a:p>
            <a:r>
              <a:rPr lang="en-US" dirty="0">
                <a:hlinkClick r:id="rId3"/>
              </a:rPr>
              <a:t>http://youtu.be/iCtj1SVySII</a:t>
            </a:r>
            <a:endParaRPr dirty="0"/>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134873"/>
            <a:ext cx="8229600" cy="1661963"/>
          </a:xfrm>
          <a:prstGeom prst="rect">
            <a:avLst/>
          </a:prstGeom>
        </p:spPr>
        <p:txBody>
          <a:bodyPr lIns="91425" tIns="91425" rIns="91425" bIns="91425" anchor="b" anchorCtr="0">
            <a:spAutoFit/>
          </a:bodyPr>
          <a:lstStyle/>
          <a:p>
            <a:pPr>
              <a:buNone/>
            </a:pPr>
            <a:r>
              <a:rPr lang="en" dirty="0" smtClean="0"/>
              <a:t>Amazon’s Recommender</a:t>
            </a:r>
            <a:br>
              <a:rPr lang="en" dirty="0" smtClean="0"/>
            </a:br>
            <a:r>
              <a:rPr lang="en" dirty="0"/>
              <a:t> </a:t>
            </a:r>
            <a:r>
              <a:rPr lang="en" dirty="0" smtClean="0"/>
              <a:t> </a:t>
            </a:r>
            <a:r>
              <a:rPr lang="en" dirty="0" smtClean="0"/>
              <a:t>System</a:t>
            </a:r>
            <a:endParaRPr lang="en" dirty="0"/>
          </a:p>
        </p:txBody>
      </p:sp>
      <p:sp>
        <p:nvSpPr>
          <p:cNvPr id="41" name="Shape 41"/>
          <p:cNvSpPr txBox="1">
            <a:spLocks noGrp="1"/>
          </p:cNvSpPr>
          <p:nvPr>
            <p:ph type="body" idx="1"/>
          </p:nvPr>
        </p:nvSpPr>
        <p:spPr>
          <a:xfrm>
            <a:off x="457200" y="1947332"/>
            <a:ext cx="8229600" cy="4620299"/>
          </a:xfrm>
          <a:prstGeom prst="rect">
            <a:avLst/>
          </a:prstGeom>
        </p:spPr>
        <p:txBody>
          <a:bodyPr lIns="91425" tIns="91425" rIns="91425" bIns="91425" anchor="t" anchorCtr="0">
            <a:spAutoFit/>
          </a:bodyPr>
          <a:lstStyle/>
          <a:p>
            <a:pPr marL="457200" lvl="0" indent="-381000" rtl="0">
              <a:buClr>
                <a:schemeClr val="dk2"/>
              </a:buClr>
              <a:buSzPct val="166666"/>
              <a:buFont typeface="Arial"/>
              <a:buChar char="•"/>
            </a:pPr>
            <a:r>
              <a:rPr lang="en" sz="2400" dirty="0">
                <a:solidFill>
                  <a:srgbClr val="000000"/>
                </a:solidFill>
              </a:rPr>
              <a:t>"We determine your interests by examining the items you've purchased, items you've told us you own items you've rated, and items you've told us you like. We then compare your activity on our site with that of other customers, and using this comparison, are able to recommend other items that may interest you."</a:t>
            </a:r>
          </a:p>
          <a:p>
            <a:pPr marL="457200" lvl="0" indent="-381000" rtl="0">
              <a:buClr>
                <a:schemeClr val="dk2"/>
              </a:buClr>
              <a:buSzPct val="166666"/>
              <a:buFont typeface="Arial"/>
              <a:buChar char="•"/>
            </a:pPr>
            <a:r>
              <a:rPr lang="en" sz="2400" dirty="0"/>
              <a:t>Capability of improving your recommendations by going to the Amazon Betterizer page and filling out surveys asking you about your interests.</a:t>
            </a:r>
          </a:p>
          <a:p>
            <a:pPr marL="457200" lvl="0" indent="-381000" rtl="0">
              <a:buClr>
                <a:schemeClr val="dk2"/>
              </a:buClr>
              <a:buSzPct val="166666"/>
              <a:buFont typeface="Arial"/>
              <a:buChar char="•"/>
            </a:pPr>
            <a:r>
              <a:rPr lang="en" sz="2400" dirty="0"/>
              <a:t>Privacy is a big concern of Amazon's providing the option of opting out on their policy page.</a:t>
            </a:r>
          </a:p>
          <a:p>
            <a:endParaRPr lang="en" sz="2400" dirty="0"/>
          </a:p>
          <a:p>
            <a:pPr lvl="0" algn="r">
              <a:buNone/>
            </a:pPr>
            <a:r>
              <a:rPr lang="en" sz="1200" dirty="0"/>
              <a:t>http://www.amazon.com/gp/help/customer/display.html?ie=UTF8&amp;nodeId=13316081</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457200" y="134873"/>
            <a:ext cx="8229600" cy="1661963"/>
          </a:xfrm>
          <a:prstGeom prst="rect">
            <a:avLst/>
          </a:prstGeom>
        </p:spPr>
        <p:txBody>
          <a:bodyPr lIns="91425" tIns="91425" rIns="91425" bIns="91425" anchor="b" anchorCtr="0">
            <a:spAutoFit/>
          </a:bodyPr>
          <a:lstStyle/>
          <a:p>
            <a:pPr>
              <a:buNone/>
            </a:pPr>
            <a:r>
              <a:rPr lang="en" dirty="0" smtClean="0"/>
              <a:t>Netflix’s Recommender</a:t>
            </a:r>
            <a:br>
              <a:rPr lang="en" dirty="0" smtClean="0"/>
            </a:br>
            <a:r>
              <a:rPr lang="en" dirty="0"/>
              <a:t> </a:t>
            </a:r>
            <a:r>
              <a:rPr lang="en" dirty="0" smtClean="0"/>
              <a:t> </a:t>
            </a:r>
            <a:r>
              <a:rPr lang="en" dirty="0" smtClean="0"/>
              <a:t>System</a:t>
            </a:r>
            <a:endParaRPr lang="en" dirty="0"/>
          </a:p>
        </p:txBody>
      </p:sp>
      <p:sp>
        <p:nvSpPr>
          <p:cNvPr id="47" name="Shape 47"/>
          <p:cNvSpPr txBox="1">
            <a:spLocks noGrp="1"/>
          </p:cNvSpPr>
          <p:nvPr>
            <p:ph type="body" idx="1"/>
          </p:nvPr>
        </p:nvSpPr>
        <p:spPr>
          <a:xfrm>
            <a:off x="457200" y="1947332"/>
            <a:ext cx="8229600" cy="4620299"/>
          </a:xfrm>
          <a:prstGeom prst="rect">
            <a:avLst/>
          </a:prstGeom>
        </p:spPr>
        <p:txBody>
          <a:bodyPr lIns="91425" tIns="91425" rIns="91425" bIns="91425" anchor="t" anchorCtr="0">
            <a:spAutoFit/>
          </a:bodyPr>
          <a:lstStyle/>
          <a:p>
            <a:pPr marL="457200" lvl="0" indent="-419100" rtl="0">
              <a:buClr>
                <a:schemeClr val="dk2"/>
              </a:buClr>
              <a:buSzPct val="166666"/>
              <a:buFont typeface="Arial"/>
              <a:buChar char="•"/>
            </a:pPr>
            <a:r>
              <a:rPr lang="en"/>
              <a:t>"</a:t>
            </a:r>
            <a:r>
              <a:rPr lang="en" sz="2400">
                <a:solidFill>
                  <a:srgbClr val="333333"/>
                </a:solidFill>
              </a:rPr>
              <a:t>Another important element in Netflix’ personalization is </a:t>
            </a:r>
            <a:r>
              <a:rPr lang="en" sz="2400" b="1">
                <a:solidFill>
                  <a:srgbClr val="333333"/>
                </a:solidFill>
              </a:rPr>
              <a:t>awareness</a:t>
            </a:r>
            <a:r>
              <a:rPr lang="en" sz="2400">
                <a:solidFill>
                  <a:srgbClr val="333333"/>
                </a:solidFill>
              </a:rPr>
              <a:t>. We want members to be aware of how we are adapting to their tastes. This not only promotes trust in the system, but encourages members to give feedback that will result in better recommendations. A different way of promoting trust with the personalization component is to provide </a:t>
            </a:r>
            <a:r>
              <a:rPr lang="en" sz="2400" b="1">
                <a:solidFill>
                  <a:srgbClr val="333333"/>
                </a:solidFill>
              </a:rPr>
              <a:t>explanations</a:t>
            </a:r>
            <a:r>
              <a:rPr lang="en" sz="2400">
                <a:solidFill>
                  <a:srgbClr val="333333"/>
                </a:solidFill>
              </a:rPr>
              <a:t> as to why we decide to recommend a given movie or show."</a:t>
            </a:r>
          </a:p>
          <a:p>
            <a:pPr marL="457200" lvl="0" indent="-419100" rtl="0">
              <a:buClr>
                <a:schemeClr val="dk2"/>
              </a:buClr>
              <a:buSzPct val="208333"/>
              <a:buFont typeface="Arial"/>
              <a:buChar char="•"/>
            </a:pPr>
            <a:r>
              <a:rPr lang="en" sz="2400">
                <a:solidFill>
                  <a:srgbClr val="333333"/>
                </a:solidFill>
              </a:rPr>
              <a:t>Netflix uses similarity when recommending, whether that similarity be between movies or between members.</a:t>
            </a:r>
          </a:p>
          <a:p>
            <a:endParaRPr lang="en" sz="2400">
              <a:solidFill>
                <a:srgbClr val="333333"/>
              </a:solidFill>
            </a:endParaRPr>
          </a:p>
          <a:p>
            <a:pPr lvl="0" algn="r">
              <a:buNone/>
            </a:pPr>
            <a:r>
              <a:rPr lang="en" sz="1200"/>
              <a:t>http://techblog.netflix.com/2012/04/netflix-recommendations-beyond-5-stars.html</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134873"/>
            <a:ext cx="8229600" cy="1661963"/>
          </a:xfrm>
          <a:prstGeom prst="rect">
            <a:avLst/>
          </a:prstGeom>
        </p:spPr>
        <p:txBody>
          <a:bodyPr lIns="91425" tIns="91425" rIns="91425" bIns="91425" anchor="b" anchorCtr="0">
            <a:spAutoFit/>
          </a:bodyPr>
          <a:lstStyle/>
          <a:p>
            <a:pPr>
              <a:buNone/>
            </a:pPr>
            <a:r>
              <a:rPr lang="en" dirty="0"/>
              <a:t>Pandora's </a:t>
            </a:r>
            <a:r>
              <a:rPr lang="en" dirty="0" smtClean="0"/>
              <a:t>Recommender</a:t>
            </a:r>
            <a:br>
              <a:rPr lang="en" dirty="0" smtClean="0"/>
            </a:br>
            <a:r>
              <a:rPr lang="en" dirty="0"/>
              <a:t> </a:t>
            </a:r>
            <a:r>
              <a:rPr lang="en" dirty="0" smtClean="0"/>
              <a:t> </a:t>
            </a:r>
            <a:r>
              <a:rPr lang="en" dirty="0" smtClean="0"/>
              <a:t>System</a:t>
            </a:r>
            <a:endParaRPr lang="en" dirty="0"/>
          </a:p>
        </p:txBody>
      </p:sp>
      <p:sp>
        <p:nvSpPr>
          <p:cNvPr id="53" name="Shape 53"/>
          <p:cNvSpPr txBox="1">
            <a:spLocks noGrp="1"/>
          </p:cNvSpPr>
          <p:nvPr>
            <p:ph type="body" idx="1"/>
          </p:nvPr>
        </p:nvSpPr>
        <p:spPr>
          <a:xfrm>
            <a:off x="457200" y="1947332"/>
            <a:ext cx="8229600" cy="4620299"/>
          </a:xfrm>
          <a:prstGeom prst="rect">
            <a:avLst/>
          </a:prstGeom>
        </p:spPr>
        <p:txBody>
          <a:bodyPr lIns="91425" tIns="91425" rIns="91425" bIns="91425" anchor="t" anchorCtr="0">
            <a:spAutoFit/>
          </a:bodyPr>
          <a:lstStyle/>
          <a:p>
            <a:pPr marL="457200" lvl="0" indent="-457200" rtl="0">
              <a:buClr>
                <a:schemeClr val="dk2"/>
              </a:buClr>
              <a:buSzPct val="166666"/>
              <a:buFont typeface="Arial"/>
              <a:buChar char="•"/>
            </a:pPr>
            <a:r>
              <a:rPr lang="en" sz="3600"/>
              <a:t>Pandora uses a content based filtering system that analyzes similarities in the music itself.</a:t>
            </a:r>
          </a:p>
          <a:p>
            <a:pPr marL="457200" lvl="0" indent="-457200" rtl="0">
              <a:buClr>
                <a:schemeClr val="dk2"/>
              </a:buClr>
              <a:buSzPct val="166666"/>
              <a:buFont typeface="Arial"/>
              <a:buChar char="•"/>
            </a:pPr>
            <a:r>
              <a:rPr lang="en" sz="3600"/>
              <a:t>Incorporates human interest and similarities in what songs are liked and by who.</a:t>
            </a:r>
          </a:p>
          <a:p>
            <a:endParaRPr lang="en" sz="3600"/>
          </a:p>
          <a:p>
            <a:endParaRPr lang="en" sz="3600"/>
          </a:p>
          <a:p>
            <a:endParaRPr lang="en" sz="3600"/>
          </a:p>
          <a:p>
            <a:pPr lvl="0" algn="r">
              <a:buNone/>
            </a:pPr>
            <a:r>
              <a:rPr lang="en" sz="1200"/>
              <a:t>http://www.cs.washington.edu/education/courses/csep521/07wi/prj/michael.pdf</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4637"/>
            <a:ext cx="8229600" cy="1522199"/>
          </a:xfrm>
          <a:prstGeom prst="rect">
            <a:avLst/>
          </a:prstGeom>
        </p:spPr>
        <p:txBody>
          <a:bodyPr lIns="91425" tIns="91425" rIns="91425" bIns="91425" anchor="b" anchorCtr="0">
            <a:spAutoFit/>
          </a:bodyPr>
          <a:lstStyle/>
          <a:p>
            <a:pPr>
              <a:buNone/>
            </a:pPr>
            <a:r>
              <a:rPr lang="en"/>
              <a:t>Methodology</a:t>
            </a:r>
          </a:p>
        </p:txBody>
      </p:sp>
      <p:sp>
        <p:nvSpPr>
          <p:cNvPr id="59" name="Shape 59"/>
          <p:cNvSpPr txBox="1">
            <a:spLocks noGrp="1"/>
          </p:cNvSpPr>
          <p:nvPr>
            <p:ph type="body" idx="1"/>
          </p:nvPr>
        </p:nvSpPr>
        <p:spPr>
          <a:xfrm>
            <a:off x="457200" y="1947332"/>
            <a:ext cx="8229600" cy="4620299"/>
          </a:xfrm>
          <a:prstGeom prst="rect">
            <a:avLst/>
          </a:prstGeom>
        </p:spPr>
        <p:txBody>
          <a:bodyPr lIns="91425" tIns="91425" rIns="91425" bIns="91425" anchor="t" anchorCtr="0">
            <a:spAutoFit/>
          </a:bodyPr>
          <a:lstStyle/>
          <a:p>
            <a:pPr lvl="0" rtl="0">
              <a:buNone/>
            </a:pPr>
            <a:r>
              <a:rPr lang="en" dirty="0" smtClean="0"/>
              <a:t>   We </a:t>
            </a:r>
            <a:r>
              <a:rPr lang="en" dirty="0"/>
              <a:t>sent out two surveys to determine </a:t>
            </a:r>
            <a:r>
              <a:rPr lang="en" dirty="0" smtClean="0"/>
              <a:t>the answers </a:t>
            </a:r>
            <a:r>
              <a:rPr lang="en" dirty="0"/>
              <a:t>to our research questions:</a:t>
            </a:r>
          </a:p>
          <a:p>
            <a:pPr marL="457200" lvl="0" indent="-419100" rtl="0">
              <a:buClr>
                <a:schemeClr val="dk2"/>
              </a:buClr>
              <a:buSzPct val="166666"/>
              <a:buFont typeface="Arial"/>
              <a:buChar char="•"/>
            </a:pPr>
            <a:r>
              <a:rPr lang="en" dirty="0"/>
              <a:t>How do consumers feel about recommender systems?</a:t>
            </a:r>
          </a:p>
          <a:p>
            <a:pPr marL="457200" lvl="0" indent="-419100" rtl="0">
              <a:buClr>
                <a:schemeClr val="dk2"/>
              </a:buClr>
              <a:buSzPct val="166666"/>
              <a:buFont typeface="Arial"/>
              <a:buChar char="•"/>
            </a:pPr>
            <a:r>
              <a:rPr lang="en" dirty="0"/>
              <a:t>How do consumers feel about the ethical issues involved with recommender systems?</a:t>
            </a:r>
          </a:p>
          <a:p>
            <a:pPr lvl="0">
              <a:buNone/>
            </a:pPr>
            <a:r>
              <a:rPr lang="en" dirty="0" smtClean="0"/>
              <a:t>   We </a:t>
            </a:r>
            <a:r>
              <a:rPr lang="en" dirty="0"/>
              <a:t>sent these out via Facebook and email and received 70 responses on the first survey and 88 responses on the second survey.</a:t>
            </a: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457200" y="274637"/>
            <a:ext cx="8229600" cy="1522199"/>
          </a:xfrm>
          <a:prstGeom prst="rect">
            <a:avLst/>
          </a:prstGeom>
        </p:spPr>
        <p:txBody>
          <a:bodyPr lIns="91425" tIns="91425" rIns="91425" bIns="91425" anchor="b" anchorCtr="0">
            <a:spAutoFit/>
          </a:bodyPr>
          <a:lstStyle/>
          <a:p>
            <a:pPr>
              <a:buNone/>
            </a:pPr>
            <a:r>
              <a:rPr lang="en"/>
              <a:t>Survey One</a:t>
            </a:r>
          </a:p>
        </p:txBody>
      </p:sp>
      <p:sp>
        <p:nvSpPr>
          <p:cNvPr id="65" name="Shape 65"/>
          <p:cNvSpPr txBox="1">
            <a:spLocks noGrp="1"/>
          </p:cNvSpPr>
          <p:nvPr>
            <p:ph type="body" idx="1"/>
          </p:nvPr>
        </p:nvSpPr>
        <p:spPr>
          <a:xfrm>
            <a:off x="457200" y="1947332"/>
            <a:ext cx="8229600" cy="3954899"/>
          </a:xfrm>
          <a:prstGeom prst="rect">
            <a:avLst/>
          </a:prstGeom>
        </p:spPr>
        <p:txBody>
          <a:bodyPr lIns="91425" tIns="91425" rIns="91425" bIns="91425" anchor="t" anchorCtr="0">
            <a:spAutoFit/>
          </a:bodyPr>
          <a:lstStyle/>
          <a:p>
            <a:pPr lvl="0" rtl="0">
              <a:buNone/>
            </a:pPr>
            <a:r>
              <a:rPr lang="en" dirty="0" smtClean="0"/>
              <a:t>   For </a:t>
            </a:r>
            <a:r>
              <a:rPr lang="en" dirty="0"/>
              <a:t>the first survey, we asked a series of questions about recommender systems in general and four specific recommender systems: Amazon, Netflix, Pandora, and Last.fm.  We found that the majority of users used the first three, so we decided to focus our research on those.</a:t>
            </a:r>
          </a:p>
          <a:p>
            <a:endParaRPr lang="en" dirty="0"/>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57200" y="274637"/>
            <a:ext cx="8229600" cy="1522199"/>
          </a:xfrm>
          <a:prstGeom prst="rect">
            <a:avLst/>
          </a:prstGeom>
        </p:spPr>
        <p:txBody>
          <a:bodyPr lIns="91425" tIns="91425" rIns="91425" bIns="91425" anchor="b" anchorCtr="0">
            <a:spAutoFit/>
          </a:bodyPr>
          <a:lstStyle/>
          <a:p>
            <a:pPr>
              <a:buNone/>
            </a:pPr>
            <a:r>
              <a:rPr lang="en"/>
              <a:t>Survey One Results</a:t>
            </a:r>
          </a:p>
        </p:txBody>
      </p:sp>
      <p:sp>
        <p:nvSpPr>
          <p:cNvPr id="71" name="Shape 71"/>
          <p:cNvSpPr txBox="1">
            <a:spLocks noGrp="1"/>
          </p:cNvSpPr>
          <p:nvPr>
            <p:ph type="body" idx="1"/>
          </p:nvPr>
        </p:nvSpPr>
        <p:spPr>
          <a:xfrm>
            <a:off x="457200" y="1947332"/>
            <a:ext cx="8229600" cy="4620299"/>
          </a:xfrm>
          <a:prstGeom prst="rect">
            <a:avLst/>
          </a:prstGeom>
        </p:spPr>
        <p:txBody>
          <a:bodyPr lIns="91425" tIns="91425" rIns="91425" bIns="91425" anchor="t" anchorCtr="0">
            <a:spAutoFit/>
          </a:bodyPr>
          <a:lstStyle/>
          <a:p>
            <a:pPr marL="457200" lvl="0" indent="-419100" rtl="0">
              <a:buClr>
                <a:schemeClr val="dk2"/>
              </a:buClr>
              <a:buSzPct val="166666"/>
              <a:buFont typeface="Arial"/>
              <a:buChar char="•"/>
            </a:pPr>
            <a:r>
              <a:rPr lang="en"/>
              <a:t>98.6% of users surveyed had encountered a recommender system online</a:t>
            </a:r>
          </a:p>
          <a:p>
            <a:pPr marL="457200" lvl="0" indent="-419100" rtl="0">
              <a:buClr>
                <a:schemeClr val="dk2"/>
              </a:buClr>
              <a:buSzPct val="166666"/>
              <a:buFont typeface="Arial"/>
              <a:buChar char="•"/>
            </a:pPr>
            <a:r>
              <a:rPr lang="en"/>
              <a:t>Amazon, Netflix, Pandora, and Facebook Friends Suggestion were the most popular recommender systems</a:t>
            </a:r>
          </a:p>
          <a:p>
            <a:pPr marL="457200" lvl="0" indent="-419100" rtl="0">
              <a:buClr>
                <a:schemeClr val="dk2"/>
              </a:buClr>
              <a:buSzPct val="166666"/>
              <a:buFont typeface="Arial"/>
              <a:buChar char="•"/>
            </a:pPr>
            <a:r>
              <a:rPr lang="en"/>
              <a:t>When asked which recommender system was their favorite, users most often chose Amazon, Netflix, and Pandora</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457200" y="274637"/>
            <a:ext cx="8229600" cy="1522199"/>
          </a:xfrm>
          <a:prstGeom prst="rect">
            <a:avLst/>
          </a:prstGeom>
        </p:spPr>
        <p:txBody>
          <a:bodyPr lIns="91425" tIns="91425" rIns="91425" bIns="91425" anchor="b" anchorCtr="0">
            <a:spAutoFit/>
          </a:bodyPr>
          <a:lstStyle/>
          <a:p>
            <a:pPr>
              <a:buNone/>
            </a:pPr>
            <a:r>
              <a:rPr lang="en"/>
              <a:t>Survey One Results</a:t>
            </a:r>
          </a:p>
        </p:txBody>
      </p:sp>
      <p:sp>
        <p:nvSpPr>
          <p:cNvPr id="77" name="Shape 77"/>
          <p:cNvSpPr txBox="1">
            <a:spLocks noGrp="1"/>
          </p:cNvSpPr>
          <p:nvPr>
            <p:ph type="body" idx="1"/>
          </p:nvPr>
        </p:nvSpPr>
        <p:spPr>
          <a:xfrm>
            <a:off x="457200" y="1947332"/>
            <a:ext cx="8229600" cy="4620299"/>
          </a:xfrm>
          <a:prstGeom prst="rect">
            <a:avLst/>
          </a:prstGeom>
        </p:spPr>
        <p:txBody>
          <a:bodyPr lIns="91425" tIns="91425" rIns="91425" bIns="91425" anchor="t" anchorCtr="0">
            <a:spAutoFit/>
          </a:bodyPr>
          <a:lstStyle/>
          <a:p>
            <a:pPr marL="457200" lvl="0" indent="-419100" rtl="0">
              <a:buClr>
                <a:schemeClr val="dk2"/>
              </a:buClr>
              <a:buSzPct val="208333"/>
              <a:buFont typeface="Arial"/>
              <a:buChar char="•"/>
            </a:pPr>
            <a:r>
              <a:rPr lang="en" sz="2400"/>
              <a:t>Users rated </a:t>
            </a:r>
            <a:r>
              <a:rPr lang="en" sz="2400" b="1"/>
              <a:t>Netflix</a:t>
            </a:r>
            <a:r>
              <a:rPr lang="en" sz="2400"/>
              <a:t> as "Very Good" on Overall Opinion, "Excellent" on Usefulness, "Good" on Accuracy, and "Very Good" on Likeliness to Use/Buy Something Suggested.</a:t>
            </a:r>
          </a:p>
          <a:p>
            <a:pPr marL="457200" lvl="0" indent="-419100" rtl="0">
              <a:buClr>
                <a:schemeClr val="dk2"/>
              </a:buClr>
              <a:buSzPct val="208333"/>
              <a:buFont typeface="Arial"/>
              <a:buChar char="•"/>
            </a:pPr>
            <a:r>
              <a:rPr lang="en" sz="2400"/>
              <a:t>Comments:</a:t>
            </a:r>
          </a:p>
          <a:p>
            <a:pPr marL="914400" lvl="1" indent="-381000" rtl="0">
              <a:buClr>
                <a:schemeClr val="dk2"/>
              </a:buClr>
              <a:buSzPct val="80000"/>
              <a:buFont typeface="Courier New"/>
              <a:buChar char="o"/>
            </a:pPr>
            <a:r>
              <a:rPr lang="en">
                <a:solidFill>
                  <a:srgbClr val="333333"/>
                </a:solidFill>
              </a:rPr>
              <a:t>"I don't like how if you watch one random thing it will tailor your recommendations to just that genre."</a:t>
            </a:r>
          </a:p>
          <a:p>
            <a:pPr marL="914400" lvl="1" indent="-381000" rtl="0">
              <a:buClr>
                <a:schemeClr val="dk2"/>
              </a:buClr>
              <a:buSzPct val="80000"/>
              <a:buFont typeface="Courier New"/>
              <a:buChar char="o"/>
            </a:pPr>
            <a:r>
              <a:rPr lang="en">
                <a:solidFill>
                  <a:srgbClr val="333333"/>
                </a:solidFill>
              </a:rPr>
              <a:t>"Not the most accurate but I just use it anyway because movies are what I usually need recommendations of."</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a:themeElements>
    <a:clrScheme name="Custom 348">
      <a:dk1>
        <a:srgbClr val="000000"/>
      </a:dk1>
      <a:lt1>
        <a:srgbClr val="FFFFFF"/>
      </a:lt1>
      <a:dk2>
        <a:srgbClr val="191919"/>
      </a:dk2>
      <a:lt2>
        <a:srgbClr val="CCCCCC"/>
      </a:lt2>
      <a:accent1>
        <a:srgbClr val="7E5554"/>
      </a:accent1>
      <a:accent2>
        <a:srgbClr val="910A10"/>
      </a:accent2>
      <a:accent3>
        <a:srgbClr val="84294D"/>
      </a:accent3>
      <a:accent4>
        <a:srgbClr val="DA823B"/>
      </a:accent4>
      <a:accent5>
        <a:srgbClr val="625D3C"/>
      </a:accent5>
      <a:accent6>
        <a:srgbClr val="00384A"/>
      </a:accent6>
      <a:hlink>
        <a:srgbClr val="227A78"/>
      </a:hlink>
      <a:folHlink>
        <a:srgbClr val="39474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TotalTime>
  <Words>1089</Words>
  <Application>Microsoft Office PowerPoint</Application>
  <PresentationFormat>On-screen Show (4:3)</PresentationFormat>
  <Paragraphs>80</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
      <vt:lpstr>Recommender   Systems</vt:lpstr>
      <vt:lpstr>Video</vt:lpstr>
      <vt:lpstr>Amazon’s Recommender   System</vt:lpstr>
      <vt:lpstr>Netflix’s Recommender   System</vt:lpstr>
      <vt:lpstr>Pandora's Recommender   System</vt:lpstr>
      <vt:lpstr>Methodology</vt:lpstr>
      <vt:lpstr>Survey One</vt:lpstr>
      <vt:lpstr>Survey One Results</vt:lpstr>
      <vt:lpstr>Survey One Results</vt:lpstr>
      <vt:lpstr>Survey One Results</vt:lpstr>
      <vt:lpstr>Survey One Results</vt:lpstr>
      <vt:lpstr>Survey Two</vt:lpstr>
      <vt:lpstr>Survey Two Results</vt:lpstr>
      <vt:lpstr>Survey Two Results</vt:lpstr>
      <vt:lpstr>Survey Two Results</vt:lpstr>
      <vt:lpstr>Survey Two Results</vt:lpstr>
      <vt:lpstr>Conclusions</vt:lpstr>
      <vt:lpstr>Conclusions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Recommender Systems</dc:title>
  <cp:lastModifiedBy>Alyssa</cp:lastModifiedBy>
  <cp:revision>3</cp:revision>
  <dcterms:modified xsi:type="dcterms:W3CDTF">2012-11-28T04:00:21Z</dcterms:modified>
</cp:coreProperties>
</file>